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2.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3.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4.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5.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35" r:id="rId1"/>
  </p:sldMasterIdLst>
  <p:notesMasterIdLst>
    <p:notesMasterId r:id="rId74"/>
  </p:notesMasterIdLst>
  <p:sldIdLst>
    <p:sldId id="404" r:id="rId2"/>
    <p:sldId id="307" r:id="rId3"/>
    <p:sldId id="432" r:id="rId4"/>
    <p:sldId id="260" r:id="rId5"/>
    <p:sldId id="417" r:id="rId6"/>
    <p:sldId id="460" r:id="rId7"/>
    <p:sldId id="461" r:id="rId8"/>
    <p:sldId id="418" r:id="rId9"/>
    <p:sldId id="356" r:id="rId10"/>
    <p:sldId id="419" r:id="rId11"/>
    <p:sldId id="420" r:id="rId12"/>
    <p:sldId id="262" r:id="rId13"/>
    <p:sldId id="421" r:id="rId14"/>
    <p:sldId id="422" r:id="rId15"/>
    <p:sldId id="423" r:id="rId16"/>
    <p:sldId id="459" r:id="rId17"/>
    <p:sldId id="424" r:id="rId18"/>
    <p:sldId id="425" r:id="rId19"/>
    <p:sldId id="426" r:id="rId20"/>
    <p:sldId id="427" r:id="rId21"/>
    <p:sldId id="458" r:id="rId22"/>
    <p:sldId id="462" r:id="rId23"/>
    <p:sldId id="463" r:id="rId24"/>
    <p:sldId id="464" r:id="rId25"/>
    <p:sldId id="465" r:id="rId26"/>
    <p:sldId id="466" r:id="rId27"/>
    <p:sldId id="467" r:id="rId28"/>
    <p:sldId id="468" r:id="rId29"/>
    <p:sldId id="469" r:id="rId30"/>
    <p:sldId id="470" r:id="rId31"/>
    <p:sldId id="428" r:id="rId32"/>
    <p:sldId id="429" r:id="rId33"/>
    <p:sldId id="430" r:id="rId34"/>
    <p:sldId id="431" r:id="rId35"/>
    <p:sldId id="258" r:id="rId36"/>
    <p:sldId id="301" r:id="rId37"/>
    <p:sldId id="433" r:id="rId38"/>
    <p:sldId id="434" r:id="rId39"/>
    <p:sldId id="435" r:id="rId40"/>
    <p:sldId id="436" r:id="rId41"/>
    <p:sldId id="472" r:id="rId42"/>
    <p:sldId id="476" r:id="rId43"/>
    <p:sldId id="437" r:id="rId44"/>
    <p:sldId id="438" r:id="rId45"/>
    <p:sldId id="473" r:id="rId46"/>
    <p:sldId id="439" r:id="rId47"/>
    <p:sldId id="474" r:id="rId48"/>
    <p:sldId id="440" r:id="rId49"/>
    <p:sldId id="441" r:id="rId50"/>
    <p:sldId id="475" r:id="rId51"/>
    <p:sldId id="442" r:id="rId52"/>
    <p:sldId id="477" r:id="rId53"/>
    <p:sldId id="471" r:id="rId54"/>
    <p:sldId id="444" r:id="rId55"/>
    <p:sldId id="412" r:id="rId56"/>
    <p:sldId id="446" r:id="rId57"/>
    <p:sldId id="447" r:id="rId58"/>
    <p:sldId id="448" r:id="rId59"/>
    <p:sldId id="449" r:id="rId60"/>
    <p:sldId id="450" r:id="rId61"/>
    <p:sldId id="451" r:id="rId62"/>
    <p:sldId id="328" r:id="rId63"/>
    <p:sldId id="452" r:id="rId64"/>
    <p:sldId id="453" r:id="rId65"/>
    <p:sldId id="454" r:id="rId66"/>
    <p:sldId id="455" r:id="rId67"/>
    <p:sldId id="456" r:id="rId68"/>
    <p:sldId id="457" r:id="rId69"/>
    <p:sldId id="401" r:id="rId70"/>
    <p:sldId id="402" r:id="rId71"/>
    <p:sldId id="478" r:id="rId72"/>
    <p:sldId id="372" r:id="rId73"/>
  </p:sldIdLst>
  <p:sldSz cx="9144000" cy="5715000" type="screen16x1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80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an Phuong" initials="LP" lastIdx="3"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66"/>
    <a:srgbClr val="FF3399"/>
    <a:srgbClr val="CCFF33"/>
    <a:srgbClr val="CBCB17"/>
    <a:srgbClr val="205766"/>
    <a:srgbClr val="FFFF66"/>
    <a:srgbClr val="A50021"/>
    <a:srgbClr val="006600"/>
    <a:srgbClr val="990033"/>
    <a:srgbClr val="00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7178" autoAdjust="0"/>
    <p:restoredTop sz="95934" autoAdjust="0"/>
  </p:normalViewPr>
  <p:slideViewPr>
    <p:cSldViewPr>
      <p:cViewPr varScale="1">
        <p:scale>
          <a:sx n="99" d="100"/>
          <a:sy n="99" d="100"/>
        </p:scale>
        <p:origin x="192" y="880"/>
      </p:cViewPr>
      <p:guideLst>
        <p:guide orient="horz" pos="1800"/>
        <p:guide pos="2880"/>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notesMaster" Target="notesMasters/notesMaster1.xml"/><Relationship Id="rId79"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0229386-BEF4-B348-9391-7ABC980DDD4C}" type="doc">
      <dgm:prSet loTypeId="urn:microsoft.com/office/officeart/2008/layout/VerticalCurvedList" loCatId="" qsTypeId="urn:microsoft.com/office/officeart/2005/8/quickstyle/simple1" qsCatId="simple" csTypeId="urn:microsoft.com/office/officeart/2005/8/colors/accent1_2" csCatId="accent1" phldr="1"/>
      <dgm:spPr/>
      <dgm:t>
        <a:bodyPr/>
        <a:lstStyle/>
        <a:p>
          <a:endParaRPr lang="en-US"/>
        </a:p>
      </dgm:t>
    </dgm:pt>
    <dgm:pt modelId="{7750D4B3-8B1F-BB41-AAD9-427909C1421F}" type="pres">
      <dgm:prSet presAssocID="{80229386-BEF4-B348-9391-7ABC980DDD4C}" presName="Name0" presStyleCnt="0">
        <dgm:presLayoutVars>
          <dgm:chMax val="7"/>
          <dgm:chPref val="7"/>
          <dgm:dir/>
        </dgm:presLayoutVars>
      </dgm:prSet>
      <dgm:spPr/>
    </dgm:pt>
    <dgm:pt modelId="{8C35BF8D-8E00-244A-B7FA-58FBE5A3236A}" type="pres">
      <dgm:prSet presAssocID="{80229386-BEF4-B348-9391-7ABC980DDD4C}" presName="Name1" presStyleCnt="0"/>
      <dgm:spPr/>
    </dgm:pt>
    <dgm:pt modelId="{BB0CFA9C-2D04-9542-88A8-F989770DA05C}" type="pres">
      <dgm:prSet presAssocID="{80229386-BEF4-B348-9391-7ABC980DDD4C}" presName="cycle" presStyleCnt="0"/>
      <dgm:spPr/>
    </dgm:pt>
    <dgm:pt modelId="{5911FF31-3FBE-7F4B-97E1-20FEB576595B}" type="pres">
      <dgm:prSet presAssocID="{80229386-BEF4-B348-9391-7ABC980DDD4C}" presName="srcNode" presStyleLbl="node1" presStyleIdx="0" presStyleCnt="0"/>
      <dgm:spPr/>
    </dgm:pt>
    <dgm:pt modelId="{1E2A9C52-1415-0F4C-847B-5A45A5689332}" type="pres">
      <dgm:prSet presAssocID="{80229386-BEF4-B348-9391-7ABC980DDD4C}" presName="conn" presStyleLbl="parChTrans1D2" presStyleIdx="0" presStyleCnt="1"/>
      <dgm:spPr/>
    </dgm:pt>
    <dgm:pt modelId="{0D908C8F-DF78-8545-A3E7-C4C58013B868}" type="pres">
      <dgm:prSet presAssocID="{80229386-BEF4-B348-9391-7ABC980DDD4C}" presName="extraNode" presStyleLbl="node1" presStyleIdx="0" presStyleCnt="0"/>
      <dgm:spPr/>
    </dgm:pt>
    <dgm:pt modelId="{1E098DC3-A670-EA44-AFA1-78538A06D64A}" type="pres">
      <dgm:prSet presAssocID="{80229386-BEF4-B348-9391-7ABC980DDD4C}" presName="dstNode" presStyleLbl="node1" presStyleIdx="0" presStyleCnt="0"/>
      <dgm:spPr/>
    </dgm:pt>
  </dgm:ptLst>
  <dgm:cxnLst>
    <dgm:cxn modelId="{5DB1155C-F81E-5E4B-8A77-F4F2946F9D17}" type="presOf" srcId="{80229386-BEF4-B348-9391-7ABC980DDD4C}" destId="{7750D4B3-8B1F-BB41-AAD9-427909C1421F}" srcOrd="0" destOrd="0" presId="urn:microsoft.com/office/officeart/2008/layout/VerticalCurvedList"/>
    <dgm:cxn modelId="{B9717EA8-EA3A-634E-8B5C-158D41CC1EE7}" type="presParOf" srcId="{7750D4B3-8B1F-BB41-AAD9-427909C1421F}" destId="{8C35BF8D-8E00-244A-B7FA-58FBE5A3236A}" srcOrd="0" destOrd="0" presId="urn:microsoft.com/office/officeart/2008/layout/VerticalCurvedList"/>
    <dgm:cxn modelId="{299DBF8F-1857-444F-92E5-06662F04B767}" type="presParOf" srcId="{8C35BF8D-8E00-244A-B7FA-58FBE5A3236A}" destId="{BB0CFA9C-2D04-9542-88A8-F989770DA05C}" srcOrd="0" destOrd="0" presId="urn:microsoft.com/office/officeart/2008/layout/VerticalCurvedList"/>
    <dgm:cxn modelId="{E00545C4-562D-104F-8BB6-8716EC9D96F1}" type="presParOf" srcId="{BB0CFA9C-2D04-9542-88A8-F989770DA05C}" destId="{5911FF31-3FBE-7F4B-97E1-20FEB576595B}" srcOrd="0" destOrd="0" presId="urn:microsoft.com/office/officeart/2008/layout/VerticalCurvedList"/>
    <dgm:cxn modelId="{F152D306-1E4E-264F-BEC8-5A7CFC06F922}" type="presParOf" srcId="{BB0CFA9C-2D04-9542-88A8-F989770DA05C}" destId="{1E2A9C52-1415-0F4C-847B-5A45A5689332}" srcOrd="1" destOrd="0" presId="urn:microsoft.com/office/officeart/2008/layout/VerticalCurvedList"/>
    <dgm:cxn modelId="{834AAEF2-0F97-5D49-9FEA-18628519ADB4}" type="presParOf" srcId="{BB0CFA9C-2D04-9542-88A8-F989770DA05C}" destId="{0D908C8F-DF78-8545-A3E7-C4C58013B868}" srcOrd="2" destOrd="0" presId="urn:microsoft.com/office/officeart/2008/layout/VerticalCurvedList"/>
    <dgm:cxn modelId="{CB0C5AD1-E967-8343-B2D0-7F147267A9B9}" type="presParOf" srcId="{BB0CFA9C-2D04-9542-88A8-F989770DA05C}" destId="{1E098DC3-A670-EA44-AFA1-78538A06D64A}" srcOrd="3" destOrd="0" presId="urn:microsoft.com/office/officeart/2008/layout/VerticalCurvedList"/>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3C9203DD-4BC8-E149-81FD-FD570BBB4D2A}" type="doc">
      <dgm:prSet loTypeId="urn:microsoft.com/office/officeart/2008/layout/VerticalCurvedList" loCatId="" qsTypeId="urn:microsoft.com/office/officeart/2005/8/quickstyle/3d3" qsCatId="3D" csTypeId="urn:microsoft.com/office/officeart/2005/8/colors/accent1_2" csCatId="accent1" phldr="1"/>
      <dgm:spPr/>
      <dgm:t>
        <a:bodyPr/>
        <a:lstStyle/>
        <a:p>
          <a:endParaRPr lang="en-US"/>
        </a:p>
      </dgm:t>
    </dgm:pt>
    <dgm:pt modelId="{67525B4D-FF56-1847-A3D7-220E0DC28CEF}">
      <dgm:prSet phldrT="[Text]"/>
      <dgm:spPr>
        <a:solidFill>
          <a:schemeClr val="accent2">
            <a:lumMod val="75000"/>
          </a:schemeClr>
        </a:solidFill>
      </dgm:spPr>
      <dgm:t>
        <a:bodyPr/>
        <a:lstStyle/>
        <a:p>
          <a:pPr algn="just" rtl="0"/>
          <a:r>
            <a:rPr lang="en-US" dirty="0"/>
            <a:t>- </a:t>
          </a:r>
          <a:r>
            <a:rPr lang="vi-VN" dirty="0"/>
            <a:t>Basically describe computer maintenance procedures</a:t>
          </a:r>
          <a:endParaRPr lang="en-US" dirty="0">
            <a:latin typeface="Arial" panose="020B0604020202020204" pitchFamily="34" charset="0"/>
            <a:cs typeface="Arial" panose="020B0604020202020204" pitchFamily="34" charset="0"/>
          </a:endParaRPr>
        </a:p>
      </dgm:t>
    </dgm:pt>
    <dgm:pt modelId="{316DE508-627A-A64A-A34B-964255CFC2D7}" type="parTrans" cxnId="{5B7C10BB-0B80-3A43-A1C8-586F46F57277}">
      <dgm:prSet/>
      <dgm:spPr/>
      <dgm:t>
        <a:bodyPr/>
        <a:lstStyle/>
        <a:p>
          <a:endParaRPr lang="en-US"/>
        </a:p>
      </dgm:t>
    </dgm:pt>
    <dgm:pt modelId="{16197211-6976-394B-855D-2BDA77ADB37E}" type="sibTrans" cxnId="{5B7C10BB-0B80-3A43-A1C8-586F46F57277}">
      <dgm:prSet/>
      <dgm:spPr>
        <a:ln>
          <a:solidFill>
            <a:schemeClr val="accent2">
              <a:lumMod val="75000"/>
            </a:schemeClr>
          </a:solidFill>
        </a:ln>
      </dgm:spPr>
      <dgm:t>
        <a:bodyPr/>
        <a:lstStyle/>
        <a:p>
          <a:endParaRPr lang="en-US"/>
        </a:p>
      </dgm:t>
    </dgm:pt>
    <dgm:pt modelId="{C7DBD40D-1A02-5441-B984-D8579D530F7A}" type="pres">
      <dgm:prSet presAssocID="{3C9203DD-4BC8-E149-81FD-FD570BBB4D2A}" presName="Name0" presStyleCnt="0">
        <dgm:presLayoutVars>
          <dgm:chMax val="7"/>
          <dgm:chPref val="7"/>
          <dgm:dir/>
        </dgm:presLayoutVars>
      </dgm:prSet>
      <dgm:spPr/>
    </dgm:pt>
    <dgm:pt modelId="{CC7BED8B-72C9-2C4C-B542-6547E01D5924}" type="pres">
      <dgm:prSet presAssocID="{3C9203DD-4BC8-E149-81FD-FD570BBB4D2A}" presName="Name1" presStyleCnt="0"/>
      <dgm:spPr/>
    </dgm:pt>
    <dgm:pt modelId="{E56889DD-6E02-7940-A280-BC5ADD433DE2}" type="pres">
      <dgm:prSet presAssocID="{3C9203DD-4BC8-E149-81FD-FD570BBB4D2A}" presName="cycle" presStyleCnt="0"/>
      <dgm:spPr/>
    </dgm:pt>
    <dgm:pt modelId="{8333D28F-D18C-0E49-9333-91A984B30704}" type="pres">
      <dgm:prSet presAssocID="{3C9203DD-4BC8-E149-81FD-FD570BBB4D2A}" presName="srcNode" presStyleLbl="node1" presStyleIdx="0" presStyleCnt="1"/>
      <dgm:spPr/>
    </dgm:pt>
    <dgm:pt modelId="{B802C4C2-7AC1-524B-AB0B-AE2BC2467E34}" type="pres">
      <dgm:prSet presAssocID="{3C9203DD-4BC8-E149-81FD-FD570BBB4D2A}" presName="conn" presStyleLbl="parChTrans1D2" presStyleIdx="0" presStyleCnt="1" custScaleX="60720" custScaleY="33672" custLinFactNeighborX="21974" custLinFactNeighborY="-583"/>
      <dgm:spPr/>
    </dgm:pt>
    <dgm:pt modelId="{2102288A-9464-954F-A332-7435EDE935A2}" type="pres">
      <dgm:prSet presAssocID="{3C9203DD-4BC8-E149-81FD-FD570BBB4D2A}" presName="extraNode" presStyleLbl="node1" presStyleIdx="0" presStyleCnt="1"/>
      <dgm:spPr/>
    </dgm:pt>
    <dgm:pt modelId="{9C9E0166-C408-974C-8D51-2E95087C720E}" type="pres">
      <dgm:prSet presAssocID="{3C9203DD-4BC8-E149-81FD-FD570BBB4D2A}" presName="dstNode" presStyleLbl="node1" presStyleIdx="0" presStyleCnt="1"/>
      <dgm:spPr/>
    </dgm:pt>
    <dgm:pt modelId="{15C3BE0E-8A9C-104B-AA98-6AAF00D42B5E}" type="pres">
      <dgm:prSet presAssocID="{67525B4D-FF56-1847-A3D7-220E0DC28CEF}" presName="text_1" presStyleLbl="node1" presStyleIdx="0" presStyleCnt="1" custScaleX="104215" custScaleY="72220">
        <dgm:presLayoutVars>
          <dgm:bulletEnabled val="1"/>
        </dgm:presLayoutVars>
      </dgm:prSet>
      <dgm:spPr/>
    </dgm:pt>
    <dgm:pt modelId="{A254A33C-2342-714F-B8A5-AA3E1075DEA9}" type="pres">
      <dgm:prSet presAssocID="{67525B4D-FF56-1847-A3D7-220E0DC28CEF}" presName="accent_1" presStyleCnt="0"/>
      <dgm:spPr/>
    </dgm:pt>
    <dgm:pt modelId="{FD386C52-3B9A-E948-A4B7-9964C5D13B99}" type="pres">
      <dgm:prSet presAssocID="{67525B4D-FF56-1847-A3D7-220E0DC28CEF}" presName="accentRepeatNode" presStyleLbl="solidFgAcc1" presStyleIdx="0" presStyleCnt="1" custScaleX="61423" custScaleY="57776" custLinFactNeighborX="4123" custLinFactNeighborY="-1292"/>
      <dgm:spPr>
        <a:ln>
          <a:solidFill>
            <a:schemeClr val="accent2">
              <a:lumMod val="75000"/>
            </a:schemeClr>
          </a:solidFill>
        </a:ln>
      </dgm:spPr>
    </dgm:pt>
  </dgm:ptLst>
  <dgm:cxnLst>
    <dgm:cxn modelId="{4AD3A56C-3264-724E-8A0C-5745674E7EA8}" type="presOf" srcId="{67525B4D-FF56-1847-A3D7-220E0DC28CEF}" destId="{15C3BE0E-8A9C-104B-AA98-6AAF00D42B5E}" srcOrd="0" destOrd="0" presId="urn:microsoft.com/office/officeart/2008/layout/VerticalCurvedList"/>
    <dgm:cxn modelId="{4D4728AD-6399-0442-8155-10F0049F229A}" type="presOf" srcId="{3C9203DD-4BC8-E149-81FD-FD570BBB4D2A}" destId="{C7DBD40D-1A02-5441-B984-D8579D530F7A}" srcOrd="0" destOrd="0" presId="urn:microsoft.com/office/officeart/2008/layout/VerticalCurvedList"/>
    <dgm:cxn modelId="{5B7C10BB-0B80-3A43-A1C8-586F46F57277}" srcId="{3C9203DD-4BC8-E149-81FD-FD570BBB4D2A}" destId="{67525B4D-FF56-1847-A3D7-220E0DC28CEF}" srcOrd="0" destOrd="0" parTransId="{316DE508-627A-A64A-A34B-964255CFC2D7}" sibTransId="{16197211-6976-394B-855D-2BDA77ADB37E}"/>
    <dgm:cxn modelId="{97C7E3E8-B162-0644-B729-37B1C24EB2A5}" type="presOf" srcId="{16197211-6976-394B-855D-2BDA77ADB37E}" destId="{B802C4C2-7AC1-524B-AB0B-AE2BC2467E34}" srcOrd="0" destOrd="0" presId="urn:microsoft.com/office/officeart/2008/layout/VerticalCurvedList"/>
    <dgm:cxn modelId="{F417DE4B-9780-8146-90BA-CA555F0E580C}" type="presParOf" srcId="{C7DBD40D-1A02-5441-B984-D8579D530F7A}" destId="{CC7BED8B-72C9-2C4C-B542-6547E01D5924}" srcOrd="0" destOrd="0" presId="urn:microsoft.com/office/officeart/2008/layout/VerticalCurvedList"/>
    <dgm:cxn modelId="{E41A3CFD-7F7C-A643-9D50-AF4CE8DC9501}" type="presParOf" srcId="{CC7BED8B-72C9-2C4C-B542-6547E01D5924}" destId="{E56889DD-6E02-7940-A280-BC5ADD433DE2}" srcOrd="0" destOrd="0" presId="urn:microsoft.com/office/officeart/2008/layout/VerticalCurvedList"/>
    <dgm:cxn modelId="{72F8C536-A7DA-644E-A1ED-73D68430992E}" type="presParOf" srcId="{E56889DD-6E02-7940-A280-BC5ADD433DE2}" destId="{8333D28F-D18C-0E49-9333-91A984B30704}" srcOrd="0" destOrd="0" presId="urn:microsoft.com/office/officeart/2008/layout/VerticalCurvedList"/>
    <dgm:cxn modelId="{B0C58FEA-DEE6-D945-AF68-7727472FDFBA}" type="presParOf" srcId="{E56889DD-6E02-7940-A280-BC5ADD433DE2}" destId="{B802C4C2-7AC1-524B-AB0B-AE2BC2467E34}" srcOrd="1" destOrd="0" presId="urn:microsoft.com/office/officeart/2008/layout/VerticalCurvedList"/>
    <dgm:cxn modelId="{2151F9E3-306A-BE40-AA4B-F5B6CE195B20}" type="presParOf" srcId="{E56889DD-6E02-7940-A280-BC5ADD433DE2}" destId="{2102288A-9464-954F-A332-7435EDE935A2}" srcOrd="2" destOrd="0" presId="urn:microsoft.com/office/officeart/2008/layout/VerticalCurvedList"/>
    <dgm:cxn modelId="{F7F4F8BA-6B43-ED40-8667-89D624BF24CE}" type="presParOf" srcId="{E56889DD-6E02-7940-A280-BC5ADD433DE2}" destId="{9C9E0166-C408-974C-8D51-2E95087C720E}" srcOrd="3" destOrd="0" presId="urn:microsoft.com/office/officeart/2008/layout/VerticalCurvedList"/>
    <dgm:cxn modelId="{710DE57A-A4B2-604D-8966-964526BCF9FA}" type="presParOf" srcId="{CC7BED8B-72C9-2C4C-B542-6547E01D5924}" destId="{15C3BE0E-8A9C-104B-AA98-6AAF00D42B5E}" srcOrd="1" destOrd="0" presId="urn:microsoft.com/office/officeart/2008/layout/VerticalCurvedList"/>
    <dgm:cxn modelId="{B6C65BD1-6C53-AE44-9588-3CC0FEEDC3F7}" type="presParOf" srcId="{CC7BED8B-72C9-2C4C-B542-6547E01D5924}" destId="{A254A33C-2342-714F-B8A5-AA3E1075DEA9}" srcOrd="2" destOrd="0" presId="urn:microsoft.com/office/officeart/2008/layout/VerticalCurvedList"/>
    <dgm:cxn modelId="{F63511F0-75B6-AA4C-961B-6B1D1E7F2653}" type="presParOf" srcId="{A254A33C-2342-714F-B8A5-AA3E1075DEA9}" destId="{FD386C52-3B9A-E948-A4B7-9964C5D13B99}" srcOrd="0" destOrd="0" presId="urn:microsoft.com/office/officeart/2008/layout/VerticalCurvedLis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8CD44AB7-BB63-414C-96DA-CA308ABA89CC}" type="doc">
      <dgm:prSet loTypeId="urn:microsoft.com/office/officeart/2011/layout/TabList" loCatId="officeonline" qsTypeId="urn:microsoft.com/office/officeart/2005/8/quickstyle/3d2#1" qsCatId="3D" csTypeId="urn:microsoft.com/office/officeart/2005/8/colors/colorful5" csCatId="colorful" phldr="1"/>
      <dgm:spPr/>
    </dgm:pt>
    <dgm:pt modelId="{D45866E4-5151-424F-8F2E-DF21E22B9F49}">
      <dgm:prSet phldrT="[Text]" custT="1"/>
      <dgm:spPr>
        <a:solidFill>
          <a:schemeClr val="accent1">
            <a:lumMod val="75000"/>
          </a:schemeClr>
        </a:solidFill>
      </dgm:spPr>
      <dgm:t>
        <a:bodyPr/>
        <a:lstStyle/>
        <a:p>
          <a:r>
            <a:rPr lang="en-US" sz="2400" b="1" i="1" dirty="0">
              <a:latin typeface="Arial" panose="020B0604020202020204" pitchFamily="34" charset="0"/>
              <a:cs typeface="Arial" panose="020B0604020202020204" pitchFamily="34" charset="0"/>
            </a:rPr>
            <a:t>Objectives: </a:t>
          </a:r>
          <a:endParaRPr lang="en-US" sz="2400" dirty="0">
            <a:latin typeface="Arial" panose="020B0604020202020204" pitchFamily="34" charset="0"/>
            <a:cs typeface="Arial" panose="020B0604020202020204" pitchFamily="34" charset="0"/>
          </a:endParaRPr>
        </a:p>
      </dgm:t>
    </dgm:pt>
    <dgm:pt modelId="{80453931-317E-4B39-9E84-3B3C272C194B}" type="parTrans" cxnId="{BA71F363-E807-4D0F-9250-12435AE53601}">
      <dgm:prSet/>
      <dgm:spPr/>
      <dgm:t>
        <a:bodyPr/>
        <a:lstStyle/>
        <a:p>
          <a:endParaRPr lang="en-US"/>
        </a:p>
      </dgm:t>
    </dgm:pt>
    <dgm:pt modelId="{A9DA529F-EA47-40A4-97A1-88B8C70F5AA7}" type="sibTrans" cxnId="{BA71F363-E807-4D0F-9250-12435AE53601}">
      <dgm:prSet/>
      <dgm:spPr/>
      <dgm:t>
        <a:bodyPr/>
        <a:lstStyle/>
        <a:p>
          <a:endParaRPr lang="en-US"/>
        </a:p>
      </dgm:t>
    </dgm:pt>
    <dgm:pt modelId="{6635D234-F23C-4BB6-9DE3-D40A12630CBC}">
      <dgm:prSet phldrT="[Text]" custT="1"/>
      <dgm:spPr/>
      <dgm:t>
        <a:bodyPr/>
        <a:lstStyle/>
        <a:p>
          <a:pPr algn="ctr"/>
          <a:r>
            <a:rPr lang="en-US" sz="2400" b="0" i="1" dirty="0">
              <a:latin typeface="Arial" panose="020B0604020202020204" pitchFamily="34" charset="0"/>
              <a:cs typeface="Arial" panose="020B0604020202020204" pitchFamily="34" charset="0"/>
            </a:rPr>
            <a:t>Students are able to remember the function and features </a:t>
          </a:r>
          <a:r>
            <a:rPr lang="en-US" sz="2400" i="1" dirty="0">
              <a:latin typeface="Arial" panose="020B0604020202020204" pitchFamily="34" charset="0"/>
              <a:cs typeface="Arial" panose="020B0604020202020204" pitchFamily="34" charset="0"/>
            </a:rPr>
            <a:t> </a:t>
          </a:r>
          <a:r>
            <a:rPr lang="en-US" sz="2400" b="0" i="1" dirty="0">
              <a:latin typeface="Arial" panose="020B0604020202020204" pitchFamily="34" charset="0"/>
              <a:cs typeface="Arial" panose="020B0604020202020204" pitchFamily="34" charset="0"/>
            </a:rPr>
            <a:t>of the components inside the computer system</a:t>
          </a:r>
          <a:endParaRPr lang="en-US" sz="2400" i="1" dirty="0">
            <a:latin typeface="Arial" pitchFamily="34" charset="0"/>
            <a:cs typeface="Arial" pitchFamily="34" charset="0"/>
          </a:endParaRPr>
        </a:p>
      </dgm:t>
    </dgm:pt>
    <dgm:pt modelId="{FAAA11E0-47FF-46EB-A658-7E9BF4367FCB}" type="parTrans" cxnId="{EF81807A-0A99-4AC7-A51C-E0303019A0A2}">
      <dgm:prSet/>
      <dgm:spPr/>
      <dgm:t>
        <a:bodyPr/>
        <a:lstStyle/>
        <a:p>
          <a:endParaRPr lang="en-US"/>
        </a:p>
      </dgm:t>
    </dgm:pt>
    <dgm:pt modelId="{ABB8CAC9-F75C-4631-B4EA-FB73BC5F48AB}" type="sibTrans" cxnId="{EF81807A-0A99-4AC7-A51C-E0303019A0A2}">
      <dgm:prSet/>
      <dgm:spPr/>
      <dgm:t>
        <a:bodyPr/>
        <a:lstStyle/>
        <a:p>
          <a:endParaRPr lang="en-US"/>
        </a:p>
      </dgm:t>
    </dgm:pt>
    <dgm:pt modelId="{53E8428F-BC26-4F17-9F20-0B89A0A39F0B}" type="pres">
      <dgm:prSet presAssocID="{8CD44AB7-BB63-414C-96DA-CA308ABA89CC}" presName="Name0" presStyleCnt="0">
        <dgm:presLayoutVars>
          <dgm:chMax/>
          <dgm:chPref val="3"/>
          <dgm:dir/>
          <dgm:animOne val="branch"/>
          <dgm:animLvl val="lvl"/>
        </dgm:presLayoutVars>
      </dgm:prSet>
      <dgm:spPr/>
    </dgm:pt>
    <dgm:pt modelId="{7936EFF3-8C6A-492E-90D9-F0593E6B85B1}" type="pres">
      <dgm:prSet presAssocID="{D45866E4-5151-424F-8F2E-DF21E22B9F49}" presName="composite" presStyleCnt="0"/>
      <dgm:spPr/>
    </dgm:pt>
    <dgm:pt modelId="{98AA9BFE-A101-4DC8-A15D-A99470DF08D4}" type="pres">
      <dgm:prSet presAssocID="{D45866E4-5151-424F-8F2E-DF21E22B9F49}" presName="FirstChild" presStyleLbl="revTx" presStyleIdx="0" presStyleCnt="1" custScaleX="102350" custScaleY="149597" custLinFactNeighborX="588" custLinFactNeighborY="-35964">
        <dgm:presLayoutVars>
          <dgm:chMax val="0"/>
          <dgm:chPref val="0"/>
          <dgm:bulletEnabled val="1"/>
        </dgm:presLayoutVars>
      </dgm:prSet>
      <dgm:spPr/>
    </dgm:pt>
    <dgm:pt modelId="{B2D3EB45-6FD2-4853-A1A6-73716D325511}" type="pres">
      <dgm:prSet presAssocID="{D45866E4-5151-424F-8F2E-DF21E22B9F49}" presName="Parent" presStyleLbl="alignNode1" presStyleIdx="0" presStyleCnt="1" custScaleX="90635" custScaleY="169568" custLinFactNeighborX="-5151" custLinFactNeighborY="-47667">
        <dgm:presLayoutVars>
          <dgm:chMax val="3"/>
          <dgm:chPref val="3"/>
          <dgm:bulletEnabled val="1"/>
        </dgm:presLayoutVars>
      </dgm:prSet>
      <dgm:spPr/>
    </dgm:pt>
    <dgm:pt modelId="{3E3F0605-B4E3-4453-8FF9-3196C22FB4C5}" type="pres">
      <dgm:prSet presAssocID="{D45866E4-5151-424F-8F2E-DF21E22B9F49}" presName="Accent" presStyleLbl="parChTrans1D1" presStyleIdx="0" presStyleCnt="1"/>
      <dgm:spPr/>
    </dgm:pt>
  </dgm:ptLst>
  <dgm:cxnLst>
    <dgm:cxn modelId="{791EF822-CE4E-442C-A537-9682EFD792FE}" type="presOf" srcId="{6635D234-F23C-4BB6-9DE3-D40A12630CBC}" destId="{98AA9BFE-A101-4DC8-A15D-A99470DF08D4}" srcOrd="0" destOrd="0" presId="urn:microsoft.com/office/officeart/2011/layout/TabList"/>
    <dgm:cxn modelId="{BA71F363-E807-4D0F-9250-12435AE53601}" srcId="{8CD44AB7-BB63-414C-96DA-CA308ABA89CC}" destId="{D45866E4-5151-424F-8F2E-DF21E22B9F49}" srcOrd="0" destOrd="0" parTransId="{80453931-317E-4B39-9E84-3B3C272C194B}" sibTransId="{A9DA529F-EA47-40A4-97A1-88B8C70F5AA7}"/>
    <dgm:cxn modelId="{EF81807A-0A99-4AC7-A51C-E0303019A0A2}" srcId="{D45866E4-5151-424F-8F2E-DF21E22B9F49}" destId="{6635D234-F23C-4BB6-9DE3-D40A12630CBC}" srcOrd="0" destOrd="0" parTransId="{FAAA11E0-47FF-46EB-A658-7E9BF4367FCB}" sibTransId="{ABB8CAC9-F75C-4631-B4EA-FB73BC5F48AB}"/>
    <dgm:cxn modelId="{24168A9A-99E9-4AC5-A5FE-CC37BA295F68}" type="presOf" srcId="{8CD44AB7-BB63-414C-96DA-CA308ABA89CC}" destId="{53E8428F-BC26-4F17-9F20-0B89A0A39F0B}" srcOrd="0" destOrd="0" presId="urn:microsoft.com/office/officeart/2011/layout/TabList"/>
    <dgm:cxn modelId="{D34B62C5-8DE1-481C-B315-CAD2289C31BC}" type="presOf" srcId="{D45866E4-5151-424F-8F2E-DF21E22B9F49}" destId="{B2D3EB45-6FD2-4853-A1A6-73716D325511}" srcOrd="0" destOrd="0" presId="urn:microsoft.com/office/officeart/2011/layout/TabList"/>
    <dgm:cxn modelId="{9E40E577-8CEA-4E6B-9E2F-91383029787B}" type="presParOf" srcId="{53E8428F-BC26-4F17-9F20-0B89A0A39F0B}" destId="{7936EFF3-8C6A-492E-90D9-F0593E6B85B1}" srcOrd="0" destOrd="0" presId="urn:microsoft.com/office/officeart/2011/layout/TabList"/>
    <dgm:cxn modelId="{1E17AF82-746A-4DC0-AE8E-8055590C46CE}" type="presParOf" srcId="{7936EFF3-8C6A-492E-90D9-F0593E6B85B1}" destId="{98AA9BFE-A101-4DC8-A15D-A99470DF08D4}" srcOrd="0" destOrd="0" presId="urn:microsoft.com/office/officeart/2011/layout/TabList"/>
    <dgm:cxn modelId="{C337ADF4-387C-4251-9C61-4CA2237F9A1C}" type="presParOf" srcId="{7936EFF3-8C6A-492E-90D9-F0593E6B85B1}" destId="{B2D3EB45-6FD2-4853-A1A6-73716D325511}" srcOrd="1" destOrd="0" presId="urn:microsoft.com/office/officeart/2011/layout/TabList"/>
    <dgm:cxn modelId="{D24918E9-7E3C-4B7E-A1E4-57487288AF99}" type="presParOf" srcId="{7936EFF3-8C6A-492E-90D9-F0593E6B85B1}" destId="{3E3F0605-B4E3-4453-8FF9-3196C22FB4C5}" srcOrd="2" destOrd="0" presId="urn:microsoft.com/office/officeart/2011/layout/Tab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8CD44AB7-BB63-414C-96DA-CA308ABA89CC}" type="doc">
      <dgm:prSet loTypeId="urn:microsoft.com/office/officeart/2011/layout/TabList" loCatId="officeonline" qsTypeId="urn:microsoft.com/office/officeart/2005/8/quickstyle/3d2#5" qsCatId="3D" csTypeId="urn:microsoft.com/office/officeart/2005/8/colors/colorful5" csCatId="colorful" phldr="1"/>
      <dgm:spPr/>
    </dgm:pt>
    <dgm:pt modelId="{D45866E4-5151-424F-8F2E-DF21E22B9F49}">
      <dgm:prSet phldrT="[Text]" custT="1"/>
      <dgm:spPr>
        <a:solidFill>
          <a:schemeClr val="accent2">
            <a:lumMod val="75000"/>
          </a:schemeClr>
        </a:solidFill>
      </dgm:spPr>
      <dgm:t>
        <a:bodyPr/>
        <a:lstStyle/>
        <a:p>
          <a:r>
            <a:rPr lang="en-US" sz="2600" b="1" i="1" dirty="0">
              <a:latin typeface="Arial" panose="020B0604020202020204" pitchFamily="34" charset="0"/>
              <a:cs typeface="Arial" panose="020B0604020202020204" pitchFamily="34" charset="0"/>
            </a:rPr>
            <a:t>Objectives: </a:t>
          </a:r>
          <a:endParaRPr lang="en-US" sz="2600" dirty="0">
            <a:latin typeface="Arial" panose="020B0604020202020204" pitchFamily="34" charset="0"/>
            <a:cs typeface="Arial" panose="020B0604020202020204" pitchFamily="34" charset="0"/>
          </a:endParaRPr>
        </a:p>
      </dgm:t>
    </dgm:pt>
    <dgm:pt modelId="{80453931-317E-4B39-9E84-3B3C272C194B}" type="parTrans" cxnId="{BA71F363-E807-4D0F-9250-12435AE53601}">
      <dgm:prSet/>
      <dgm:spPr/>
      <dgm:t>
        <a:bodyPr/>
        <a:lstStyle/>
        <a:p>
          <a:endParaRPr lang="en-US"/>
        </a:p>
      </dgm:t>
    </dgm:pt>
    <dgm:pt modelId="{A9DA529F-EA47-40A4-97A1-88B8C70F5AA7}" type="sibTrans" cxnId="{BA71F363-E807-4D0F-9250-12435AE53601}">
      <dgm:prSet/>
      <dgm:spPr/>
      <dgm:t>
        <a:bodyPr/>
        <a:lstStyle/>
        <a:p>
          <a:endParaRPr lang="en-US"/>
        </a:p>
      </dgm:t>
    </dgm:pt>
    <dgm:pt modelId="{6635D234-F23C-4BB6-9DE3-D40A12630CBC}">
      <dgm:prSet phldrT="[Text]" custT="1"/>
      <dgm:spPr/>
      <dgm:t>
        <a:bodyPr/>
        <a:lstStyle/>
        <a:p>
          <a:pPr algn="ctr"/>
          <a:r>
            <a:rPr lang="vi-VN" sz="2400" i="1" dirty="0"/>
            <a:t>Students will be able to revise the first conditional, imperatives and structures to give reasons and purposes.</a:t>
          </a:r>
          <a:endParaRPr lang="en-US" sz="2400" b="1" i="1" dirty="0">
            <a:latin typeface="Arial" panose="020B0604020202020204" pitchFamily="34" charset="0"/>
            <a:cs typeface="Arial" panose="020B0604020202020204" pitchFamily="34" charset="0"/>
          </a:endParaRPr>
        </a:p>
      </dgm:t>
    </dgm:pt>
    <dgm:pt modelId="{FAAA11E0-47FF-46EB-A658-7E9BF4367FCB}" type="parTrans" cxnId="{EF81807A-0A99-4AC7-A51C-E0303019A0A2}">
      <dgm:prSet/>
      <dgm:spPr/>
      <dgm:t>
        <a:bodyPr/>
        <a:lstStyle/>
        <a:p>
          <a:endParaRPr lang="en-US"/>
        </a:p>
      </dgm:t>
    </dgm:pt>
    <dgm:pt modelId="{ABB8CAC9-F75C-4631-B4EA-FB73BC5F48AB}" type="sibTrans" cxnId="{EF81807A-0A99-4AC7-A51C-E0303019A0A2}">
      <dgm:prSet/>
      <dgm:spPr/>
      <dgm:t>
        <a:bodyPr/>
        <a:lstStyle/>
        <a:p>
          <a:endParaRPr lang="en-US"/>
        </a:p>
      </dgm:t>
    </dgm:pt>
    <dgm:pt modelId="{53E8428F-BC26-4F17-9F20-0B89A0A39F0B}" type="pres">
      <dgm:prSet presAssocID="{8CD44AB7-BB63-414C-96DA-CA308ABA89CC}" presName="Name0" presStyleCnt="0">
        <dgm:presLayoutVars>
          <dgm:chMax/>
          <dgm:chPref val="3"/>
          <dgm:dir/>
          <dgm:animOne val="branch"/>
          <dgm:animLvl val="lvl"/>
        </dgm:presLayoutVars>
      </dgm:prSet>
      <dgm:spPr/>
    </dgm:pt>
    <dgm:pt modelId="{7936EFF3-8C6A-492E-90D9-F0593E6B85B1}" type="pres">
      <dgm:prSet presAssocID="{D45866E4-5151-424F-8F2E-DF21E22B9F49}" presName="composite" presStyleCnt="0"/>
      <dgm:spPr/>
    </dgm:pt>
    <dgm:pt modelId="{98AA9BFE-A101-4DC8-A15D-A99470DF08D4}" type="pres">
      <dgm:prSet presAssocID="{D45866E4-5151-424F-8F2E-DF21E22B9F49}" presName="FirstChild" presStyleLbl="revTx" presStyleIdx="0" presStyleCnt="1">
        <dgm:presLayoutVars>
          <dgm:chMax val="0"/>
          <dgm:chPref val="0"/>
          <dgm:bulletEnabled val="1"/>
        </dgm:presLayoutVars>
      </dgm:prSet>
      <dgm:spPr/>
    </dgm:pt>
    <dgm:pt modelId="{B2D3EB45-6FD2-4853-A1A6-73716D325511}" type="pres">
      <dgm:prSet presAssocID="{D45866E4-5151-424F-8F2E-DF21E22B9F49}" presName="Parent" presStyleLbl="alignNode1" presStyleIdx="0" presStyleCnt="1" custScaleY="118865" custLinFactNeighborX="-2032" custLinFactNeighborY="-23893">
        <dgm:presLayoutVars>
          <dgm:chMax val="3"/>
          <dgm:chPref val="3"/>
          <dgm:bulletEnabled val="1"/>
        </dgm:presLayoutVars>
      </dgm:prSet>
      <dgm:spPr/>
    </dgm:pt>
    <dgm:pt modelId="{3E3F0605-B4E3-4453-8FF9-3196C22FB4C5}" type="pres">
      <dgm:prSet presAssocID="{D45866E4-5151-424F-8F2E-DF21E22B9F49}" presName="Accent" presStyleLbl="parChTrans1D1" presStyleIdx="0" presStyleCnt="1"/>
      <dgm:spPr/>
    </dgm:pt>
  </dgm:ptLst>
  <dgm:cxnLst>
    <dgm:cxn modelId="{AA18F72C-0F1B-EC4E-94B7-C96B24CFB247}" type="presOf" srcId="{D45866E4-5151-424F-8F2E-DF21E22B9F49}" destId="{B2D3EB45-6FD2-4853-A1A6-73716D325511}" srcOrd="0" destOrd="0" presId="urn:microsoft.com/office/officeart/2011/layout/TabList"/>
    <dgm:cxn modelId="{BA71F363-E807-4D0F-9250-12435AE53601}" srcId="{8CD44AB7-BB63-414C-96DA-CA308ABA89CC}" destId="{D45866E4-5151-424F-8F2E-DF21E22B9F49}" srcOrd="0" destOrd="0" parTransId="{80453931-317E-4B39-9E84-3B3C272C194B}" sibTransId="{A9DA529F-EA47-40A4-97A1-88B8C70F5AA7}"/>
    <dgm:cxn modelId="{EF81807A-0A99-4AC7-A51C-E0303019A0A2}" srcId="{D45866E4-5151-424F-8F2E-DF21E22B9F49}" destId="{6635D234-F23C-4BB6-9DE3-D40A12630CBC}" srcOrd="0" destOrd="0" parTransId="{FAAA11E0-47FF-46EB-A658-7E9BF4367FCB}" sibTransId="{ABB8CAC9-F75C-4631-B4EA-FB73BC5F48AB}"/>
    <dgm:cxn modelId="{96C702BB-B487-7E42-B7C0-EB82C368662A}" type="presOf" srcId="{6635D234-F23C-4BB6-9DE3-D40A12630CBC}" destId="{98AA9BFE-A101-4DC8-A15D-A99470DF08D4}" srcOrd="0" destOrd="0" presId="urn:microsoft.com/office/officeart/2011/layout/TabList"/>
    <dgm:cxn modelId="{64648FF7-03F5-6643-9361-6B21A24E9421}" type="presOf" srcId="{8CD44AB7-BB63-414C-96DA-CA308ABA89CC}" destId="{53E8428F-BC26-4F17-9F20-0B89A0A39F0B}" srcOrd="0" destOrd="0" presId="urn:microsoft.com/office/officeart/2011/layout/TabList"/>
    <dgm:cxn modelId="{0F58E65C-29FC-324B-88AF-E010EA540A6B}" type="presParOf" srcId="{53E8428F-BC26-4F17-9F20-0B89A0A39F0B}" destId="{7936EFF3-8C6A-492E-90D9-F0593E6B85B1}" srcOrd="0" destOrd="0" presId="urn:microsoft.com/office/officeart/2011/layout/TabList"/>
    <dgm:cxn modelId="{4F180661-CA45-6646-BFB5-D4A0253D69FE}" type="presParOf" srcId="{7936EFF3-8C6A-492E-90D9-F0593E6B85B1}" destId="{98AA9BFE-A101-4DC8-A15D-A99470DF08D4}" srcOrd="0" destOrd="0" presId="urn:microsoft.com/office/officeart/2011/layout/TabList"/>
    <dgm:cxn modelId="{D31D4237-D601-224A-8FCC-3D02D3FA925F}" type="presParOf" srcId="{7936EFF3-8C6A-492E-90D9-F0593E6B85B1}" destId="{B2D3EB45-6FD2-4853-A1A6-73716D325511}" srcOrd="1" destOrd="0" presId="urn:microsoft.com/office/officeart/2011/layout/TabList"/>
    <dgm:cxn modelId="{DEF1578E-A240-AE46-A184-4E5B20531D6D}" type="presParOf" srcId="{7936EFF3-8C6A-492E-90D9-F0593E6B85B1}" destId="{3E3F0605-B4E3-4453-8FF9-3196C22FB4C5}" srcOrd="2" destOrd="0" presId="urn:microsoft.com/office/officeart/2011/layout/TabList"/>
  </dgm:cxnLst>
  <dgm:bg>
    <a:noFill/>
  </dgm:bg>
  <dgm:whole>
    <a:ln>
      <a:noFill/>
    </a:ln>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8CD44AB7-BB63-414C-96DA-CA308ABA89CC}" type="doc">
      <dgm:prSet loTypeId="urn:microsoft.com/office/officeart/2011/layout/TabList" loCatId="officeonline" qsTypeId="urn:microsoft.com/office/officeart/2005/8/quickstyle/3d2#7" qsCatId="3D" csTypeId="urn:microsoft.com/office/officeart/2005/8/colors/colorful5" csCatId="colorful" phldr="1"/>
      <dgm:spPr/>
      <dgm:t>
        <a:bodyPr/>
        <a:lstStyle/>
        <a:p>
          <a:endParaRPr lang="en-US"/>
        </a:p>
      </dgm:t>
    </dgm:pt>
    <dgm:pt modelId="{D45866E4-5151-424F-8F2E-DF21E22B9F49}">
      <dgm:prSet phldrT="[Text]" custT="1"/>
      <dgm:spPr>
        <a:solidFill>
          <a:schemeClr val="accent2">
            <a:lumMod val="75000"/>
          </a:schemeClr>
        </a:solidFill>
      </dgm:spPr>
      <dgm:t>
        <a:bodyPr/>
        <a:lstStyle/>
        <a:p>
          <a:r>
            <a:rPr lang="en-US" sz="2400" b="1" i="1" dirty="0">
              <a:latin typeface="Arial" panose="020B0604020202020204" pitchFamily="34" charset="0"/>
              <a:cs typeface="Arial" panose="020B0604020202020204" pitchFamily="34" charset="0"/>
            </a:rPr>
            <a:t>Objectives: </a:t>
          </a:r>
          <a:endParaRPr lang="en-US" sz="2400" dirty="0">
            <a:latin typeface="Arial" panose="020B0604020202020204" pitchFamily="34" charset="0"/>
            <a:cs typeface="Arial" panose="020B0604020202020204" pitchFamily="34" charset="0"/>
          </a:endParaRPr>
        </a:p>
      </dgm:t>
    </dgm:pt>
    <dgm:pt modelId="{80453931-317E-4B39-9E84-3B3C272C194B}" type="parTrans" cxnId="{BA71F363-E807-4D0F-9250-12435AE53601}">
      <dgm:prSet/>
      <dgm:spPr/>
      <dgm:t>
        <a:bodyPr/>
        <a:lstStyle/>
        <a:p>
          <a:endParaRPr lang="en-US"/>
        </a:p>
      </dgm:t>
    </dgm:pt>
    <dgm:pt modelId="{A9DA529F-EA47-40A4-97A1-88B8C70F5AA7}" type="sibTrans" cxnId="{BA71F363-E807-4D0F-9250-12435AE53601}">
      <dgm:prSet/>
      <dgm:spPr/>
      <dgm:t>
        <a:bodyPr/>
        <a:lstStyle/>
        <a:p>
          <a:endParaRPr lang="en-US"/>
        </a:p>
      </dgm:t>
    </dgm:pt>
    <dgm:pt modelId="{6635D234-F23C-4BB6-9DE3-D40A12630CBC}">
      <dgm:prSet phldrT="[Text]" custT="1"/>
      <dgm:spPr/>
      <dgm:t>
        <a:bodyPr/>
        <a:lstStyle/>
        <a:p>
          <a:pPr algn="ctr"/>
          <a:r>
            <a:rPr lang="vi-VN" sz="2600" i="1" dirty="0"/>
            <a:t>Students will be able to make conversations about computer maintenance.</a:t>
          </a:r>
          <a:endParaRPr lang="en-US" sz="2600" i="1" dirty="0">
            <a:latin typeface="Arial" panose="020B0604020202020204" pitchFamily="34" charset="0"/>
            <a:cs typeface="Arial" panose="020B0604020202020204" pitchFamily="34" charset="0"/>
          </a:endParaRPr>
        </a:p>
      </dgm:t>
    </dgm:pt>
    <dgm:pt modelId="{ABB8CAC9-F75C-4631-B4EA-FB73BC5F48AB}" type="sibTrans" cxnId="{EF81807A-0A99-4AC7-A51C-E0303019A0A2}">
      <dgm:prSet/>
      <dgm:spPr/>
      <dgm:t>
        <a:bodyPr/>
        <a:lstStyle/>
        <a:p>
          <a:endParaRPr lang="en-US"/>
        </a:p>
      </dgm:t>
    </dgm:pt>
    <dgm:pt modelId="{FAAA11E0-47FF-46EB-A658-7E9BF4367FCB}" type="parTrans" cxnId="{EF81807A-0A99-4AC7-A51C-E0303019A0A2}">
      <dgm:prSet/>
      <dgm:spPr/>
      <dgm:t>
        <a:bodyPr/>
        <a:lstStyle/>
        <a:p>
          <a:endParaRPr lang="en-US"/>
        </a:p>
      </dgm:t>
    </dgm:pt>
    <dgm:pt modelId="{53E8428F-BC26-4F17-9F20-0B89A0A39F0B}" type="pres">
      <dgm:prSet presAssocID="{8CD44AB7-BB63-414C-96DA-CA308ABA89CC}" presName="Name0" presStyleCnt="0">
        <dgm:presLayoutVars>
          <dgm:chMax/>
          <dgm:chPref val="3"/>
          <dgm:dir/>
          <dgm:animOne val="branch"/>
          <dgm:animLvl val="lvl"/>
        </dgm:presLayoutVars>
      </dgm:prSet>
      <dgm:spPr/>
    </dgm:pt>
    <dgm:pt modelId="{7936EFF3-8C6A-492E-90D9-F0593E6B85B1}" type="pres">
      <dgm:prSet presAssocID="{D45866E4-5151-424F-8F2E-DF21E22B9F49}" presName="composite" presStyleCnt="0"/>
      <dgm:spPr/>
    </dgm:pt>
    <dgm:pt modelId="{98AA9BFE-A101-4DC8-A15D-A99470DF08D4}" type="pres">
      <dgm:prSet presAssocID="{D45866E4-5151-424F-8F2E-DF21E22B9F49}" presName="FirstChild" presStyleLbl="revTx" presStyleIdx="0" presStyleCnt="1" custScaleX="110812" custScaleY="149596" custLinFactNeighborY="-37681">
        <dgm:presLayoutVars>
          <dgm:chMax val="0"/>
          <dgm:chPref val="0"/>
          <dgm:bulletEnabled val="1"/>
        </dgm:presLayoutVars>
      </dgm:prSet>
      <dgm:spPr/>
    </dgm:pt>
    <dgm:pt modelId="{B2D3EB45-6FD2-4853-A1A6-73716D325511}" type="pres">
      <dgm:prSet presAssocID="{D45866E4-5151-424F-8F2E-DF21E22B9F49}" presName="Parent" presStyleLbl="alignNode1" presStyleIdx="0" presStyleCnt="1" custScaleX="78624" custScaleY="124922" custLinFactNeighborX="-5169" custLinFactNeighborY="-34937">
        <dgm:presLayoutVars>
          <dgm:chMax val="3"/>
          <dgm:chPref val="3"/>
          <dgm:bulletEnabled val="1"/>
        </dgm:presLayoutVars>
      </dgm:prSet>
      <dgm:spPr/>
    </dgm:pt>
    <dgm:pt modelId="{3E3F0605-B4E3-4453-8FF9-3196C22FB4C5}" type="pres">
      <dgm:prSet presAssocID="{D45866E4-5151-424F-8F2E-DF21E22B9F49}" presName="Accent" presStyleLbl="parChTrans1D1" presStyleIdx="0" presStyleCnt="1"/>
      <dgm:spPr/>
    </dgm:pt>
  </dgm:ptLst>
  <dgm:cxnLst>
    <dgm:cxn modelId="{061BF301-6F72-495C-A8ED-1D64EE793EAE}" type="presOf" srcId="{D45866E4-5151-424F-8F2E-DF21E22B9F49}" destId="{B2D3EB45-6FD2-4853-A1A6-73716D325511}" srcOrd="0" destOrd="0" presId="urn:microsoft.com/office/officeart/2011/layout/TabList"/>
    <dgm:cxn modelId="{BA71F363-E807-4D0F-9250-12435AE53601}" srcId="{8CD44AB7-BB63-414C-96DA-CA308ABA89CC}" destId="{D45866E4-5151-424F-8F2E-DF21E22B9F49}" srcOrd="0" destOrd="0" parTransId="{80453931-317E-4B39-9E84-3B3C272C194B}" sibTransId="{A9DA529F-EA47-40A4-97A1-88B8C70F5AA7}"/>
    <dgm:cxn modelId="{254B3873-7A6B-4652-B767-B3D111488017}" type="presOf" srcId="{8CD44AB7-BB63-414C-96DA-CA308ABA89CC}" destId="{53E8428F-BC26-4F17-9F20-0B89A0A39F0B}" srcOrd="0" destOrd="0" presId="urn:microsoft.com/office/officeart/2011/layout/TabList"/>
    <dgm:cxn modelId="{EF81807A-0A99-4AC7-A51C-E0303019A0A2}" srcId="{D45866E4-5151-424F-8F2E-DF21E22B9F49}" destId="{6635D234-F23C-4BB6-9DE3-D40A12630CBC}" srcOrd="0" destOrd="0" parTransId="{FAAA11E0-47FF-46EB-A658-7E9BF4367FCB}" sibTransId="{ABB8CAC9-F75C-4631-B4EA-FB73BC5F48AB}"/>
    <dgm:cxn modelId="{8AAA38A4-2389-45E0-8FD4-071170A0DB78}" type="presOf" srcId="{6635D234-F23C-4BB6-9DE3-D40A12630CBC}" destId="{98AA9BFE-A101-4DC8-A15D-A99470DF08D4}" srcOrd="0" destOrd="0" presId="urn:microsoft.com/office/officeart/2011/layout/TabList"/>
    <dgm:cxn modelId="{0D412CB5-6815-469A-95D7-B0711A084240}" type="presParOf" srcId="{53E8428F-BC26-4F17-9F20-0B89A0A39F0B}" destId="{7936EFF3-8C6A-492E-90D9-F0593E6B85B1}" srcOrd="0" destOrd="0" presId="urn:microsoft.com/office/officeart/2011/layout/TabList"/>
    <dgm:cxn modelId="{13360004-A924-4003-A098-D4B409935938}" type="presParOf" srcId="{7936EFF3-8C6A-492E-90D9-F0593E6B85B1}" destId="{98AA9BFE-A101-4DC8-A15D-A99470DF08D4}" srcOrd="0" destOrd="0" presId="urn:microsoft.com/office/officeart/2011/layout/TabList"/>
    <dgm:cxn modelId="{573C43CC-3E27-4452-BF96-FFD153AAA7CC}" type="presParOf" srcId="{7936EFF3-8C6A-492E-90D9-F0593E6B85B1}" destId="{B2D3EB45-6FD2-4853-A1A6-73716D325511}" srcOrd="1" destOrd="0" presId="urn:microsoft.com/office/officeart/2011/layout/TabList"/>
    <dgm:cxn modelId="{68C44B98-9013-4816-8FF1-19E3E0A6A9B8}" type="presParOf" srcId="{7936EFF3-8C6A-492E-90D9-F0593E6B85B1}" destId="{3E3F0605-B4E3-4453-8FF9-3196C22FB4C5}" srcOrd="2" destOrd="0" presId="urn:microsoft.com/office/officeart/2011/layout/TabList"/>
  </dgm:cxnLst>
  <dgm:bg>
    <a:noFill/>
  </dgm:bg>
  <dgm:whole>
    <a:ln>
      <a:solidFill>
        <a:schemeClr val="tx2">
          <a:lumMod val="20000"/>
          <a:lumOff val="80000"/>
        </a:schemeClr>
      </a:solidFill>
    </a:ln>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45A5D747-0083-42AF-8983-047242D5B6B1}" type="doc">
      <dgm:prSet loTypeId="urn:microsoft.com/office/officeart/2008/layout/LinedList" loCatId="list" qsTypeId="urn:microsoft.com/office/officeart/2005/8/quickstyle/simple4" qsCatId="simple" csTypeId="urn:microsoft.com/office/officeart/2005/8/colors/colorful2" csCatId="colorful" phldr="1"/>
      <dgm:spPr/>
      <dgm:t>
        <a:bodyPr/>
        <a:lstStyle/>
        <a:p>
          <a:endParaRPr lang="en-US"/>
        </a:p>
      </dgm:t>
    </dgm:pt>
    <dgm:pt modelId="{20CA164C-F637-4A55-B8C6-54D97FC538AF}">
      <dgm:prSet custT="1"/>
      <dgm:spPr/>
      <dgm:t>
        <a:bodyPr/>
        <a:lstStyle/>
        <a:p>
          <a:r>
            <a:rPr lang="vi-VN" sz="1400" b="1" dirty="0"/>
            <a:t>Information needed to ask:</a:t>
          </a:r>
          <a:endParaRPr lang="en-US" sz="1400" dirty="0"/>
        </a:p>
      </dgm:t>
    </dgm:pt>
    <dgm:pt modelId="{115F0EFD-773B-4C41-BA70-B6A2CC1FE103}" type="parTrans" cxnId="{21F0A865-3678-4F0C-BFC9-071F26006542}">
      <dgm:prSet/>
      <dgm:spPr/>
      <dgm:t>
        <a:bodyPr/>
        <a:lstStyle/>
        <a:p>
          <a:endParaRPr lang="en-US"/>
        </a:p>
      </dgm:t>
    </dgm:pt>
    <dgm:pt modelId="{CBDAE43B-1CAD-461C-98BC-A212B3B0DD0B}" type="sibTrans" cxnId="{21F0A865-3678-4F0C-BFC9-071F26006542}">
      <dgm:prSet/>
      <dgm:spPr/>
      <dgm:t>
        <a:bodyPr/>
        <a:lstStyle/>
        <a:p>
          <a:endParaRPr lang="en-US"/>
        </a:p>
      </dgm:t>
    </dgm:pt>
    <dgm:pt modelId="{BA8E813D-2657-48C8-A624-62C7488C8A4C}">
      <dgm:prSet/>
      <dgm:spPr/>
      <dgm:t>
        <a:bodyPr/>
        <a:lstStyle/>
        <a:p>
          <a:r>
            <a:rPr lang="vi-VN" dirty="0"/>
            <a:t>Name of components needed to be maintained</a:t>
          </a:r>
          <a:endParaRPr lang="en-US" dirty="0"/>
        </a:p>
      </dgm:t>
    </dgm:pt>
    <dgm:pt modelId="{84FFFE9C-11FD-497E-B737-1D2F47AD2CAA}" type="parTrans" cxnId="{C85555C9-955D-46D3-9FE8-F55CC2C04603}">
      <dgm:prSet/>
      <dgm:spPr/>
      <dgm:t>
        <a:bodyPr/>
        <a:lstStyle/>
        <a:p>
          <a:endParaRPr lang="en-US"/>
        </a:p>
      </dgm:t>
    </dgm:pt>
    <dgm:pt modelId="{2168B9BF-CDB3-4207-B424-9F8B0A3044F5}" type="sibTrans" cxnId="{C85555C9-955D-46D3-9FE8-F55CC2C04603}">
      <dgm:prSet/>
      <dgm:spPr/>
      <dgm:t>
        <a:bodyPr/>
        <a:lstStyle/>
        <a:p>
          <a:endParaRPr lang="en-US"/>
        </a:p>
      </dgm:t>
    </dgm:pt>
    <dgm:pt modelId="{70FC8E7F-2495-416B-8AE3-C868F8285514}">
      <dgm:prSet/>
      <dgm:spPr/>
      <dgm:t>
        <a:bodyPr/>
        <a:lstStyle/>
        <a:p>
          <a:r>
            <a:rPr lang="vi-VN" dirty="0"/>
            <a:t>Tips to maintain the CMOS setup</a:t>
          </a:r>
          <a:endParaRPr lang="en-US" dirty="0"/>
        </a:p>
      </dgm:t>
    </dgm:pt>
    <dgm:pt modelId="{8ABC7161-C20E-49E1-9F95-5A669A415ECA}" type="parTrans" cxnId="{525EEFD6-B451-41DB-A3EB-F7E239365365}">
      <dgm:prSet/>
      <dgm:spPr/>
      <dgm:t>
        <a:bodyPr/>
        <a:lstStyle/>
        <a:p>
          <a:endParaRPr lang="en-US"/>
        </a:p>
      </dgm:t>
    </dgm:pt>
    <dgm:pt modelId="{1132C815-EA1A-423B-86EF-8B8FEB885806}" type="sibTrans" cxnId="{525EEFD6-B451-41DB-A3EB-F7E239365365}">
      <dgm:prSet/>
      <dgm:spPr/>
      <dgm:t>
        <a:bodyPr/>
        <a:lstStyle/>
        <a:p>
          <a:endParaRPr lang="en-US"/>
        </a:p>
      </dgm:t>
    </dgm:pt>
    <dgm:pt modelId="{DB652DB0-F2B5-4699-8FD9-6057AD4B61EA}">
      <dgm:prSet/>
      <dgm:spPr/>
      <dgm:t>
        <a:bodyPr/>
        <a:lstStyle/>
        <a:p>
          <a:r>
            <a:rPr lang="vi-VN" dirty="0"/>
            <a:t>Tips to maintain the software</a:t>
          </a:r>
          <a:endParaRPr lang="en-US" dirty="0"/>
        </a:p>
      </dgm:t>
    </dgm:pt>
    <dgm:pt modelId="{5F68F58F-F672-4E0E-BB8B-6EE07796732B}" type="parTrans" cxnId="{C22DB551-FAF0-4D92-980D-D7BAA9723A48}">
      <dgm:prSet/>
      <dgm:spPr/>
      <dgm:t>
        <a:bodyPr/>
        <a:lstStyle/>
        <a:p>
          <a:endParaRPr lang="en-US"/>
        </a:p>
      </dgm:t>
    </dgm:pt>
    <dgm:pt modelId="{3364DE54-3494-47F9-90E0-D88B64453696}" type="sibTrans" cxnId="{C22DB551-FAF0-4D92-980D-D7BAA9723A48}">
      <dgm:prSet/>
      <dgm:spPr/>
      <dgm:t>
        <a:bodyPr/>
        <a:lstStyle/>
        <a:p>
          <a:endParaRPr lang="en-US"/>
        </a:p>
      </dgm:t>
    </dgm:pt>
    <dgm:pt modelId="{26340027-8005-4761-8732-8C32A4154318}">
      <dgm:prSet/>
      <dgm:spPr/>
      <dgm:t>
        <a:bodyPr/>
        <a:lstStyle/>
        <a:p>
          <a:r>
            <a:rPr lang="vi-VN" dirty="0"/>
            <a:t>Maintenance activities needed to be done monthly</a:t>
          </a:r>
          <a:endParaRPr lang="en-US" dirty="0"/>
        </a:p>
      </dgm:t>
    </dgm:pt>
    <dgm:pt modelId="{FEDBDD87-2A74-46BB-8F71-4E7779E24F33}" type="parTrans" cxnId="{830D6D2C-B2EF-46FC-92CD-C433C8038064}">
      <dgm:prSet/>
      <dgm:spPr/>
      <dgm:t>
        <a:bodyPr/>
        <a:lstStyle/>
        <a:p>
          <a:endParaRPr lang="en-US"/>
        </a:p>
      </dgm:t>
    </dgm:pt>
    <dgm:pt modelId="{7B4C4231-9992-404F-B10B-E1111755CB74}" type="sibTrans" cxnId="{830D6D2C-B2EF-46FC-92CD-C433C8038064}">
      <dgm:prSet/>
      <dgm:spPr/>
      <dgm:t>
        <a:bodyPr/>
        <a:lstStyle/>
        <a:p>
          <a:endParaRPr lang="en-US"/>
        </a:p>
      </dgm:t>
    </dgm:pt>
    <dgm:pt modelId="{CEBDCAC4-1BFF-40B6-89D6-74C608DD80B3}">
      <dgm:prSet/>
      <dgm:spPr/>
      <dgm:t>
        <a:bodyPr/>
        <a:lstStyle/>
        <a:p>
          <a:r>
            <a:rPr lang="vi-VN" dirty="0"/>
            <a:t>Maintenance activities needed to be done yearly</a:t>
          </a:r>
          <a:endParaRPr lang="en-US" dirty="0"/>
        </a:p>
      </dgm:t>
    </dgm:pt>
    <dgm:pt modelId="{A36BA8CD-3115-4F22-AEA4-EBF939CC268A}" type="parTrans" cxnId="{ABC0DCE3-9CCC-41E7-9F18-C597C52C59A6}">
      <dgm:prSet/>
      <dgm:spPr/>
      <dgm:t>
        <a:bodyPr/>
        <a:lstStyle/>
        <a:p>
          <a:endParaRPr lang="en-US"/>
        </a:p>
      </dgm:t>
    </dgm:pt>
    <dgm:pt modelId="{92079A81-2934-4F8B-8FE0-6BCCF0E221BE}" type="sibTrans" cxnId="{ABC0DCE3-9CCC-41E7-9F18-C597C52C59A6}">
      <dgm:prSet/>
      <dgm:spPr/>
      <dgm:t>
        <a:bodyPr/>
        <a:lstStyle/>
        <a:p>
          <a:endParaRPr lang="en-US"/>
        </a:p>
      </dgm:t>
    </dgm:pt>
    <dgm:pt modelId="{16C1731D-338B-594B-A4F5-D481BC398C17}" type="pres">
      <dgm:prSet presAssocID="{45A5D747-0083-42AF-8983-047242D5B6B1}" presName="vert0" presStyleCnt="0">
        <dgm:presLayoutVars>
          <dgm:dir/>
          <dgm:animOne val="branch"/>
          <dgm:animLvl val="lvl"/>
        </dgm:presLayoutVars>
      </dgm:prSet>
      <dgm:spPr/>
    </dgm:pt>
    <dgm:pt modelId="{C42A2CC0-028E-5D4A-9A84-869D779218EE}" type="pres">
      <dgm:prSet presAssocID="{20CA164C-F637-4A55-B8C6-54D97FC538AF}" presName="thickLine" presStyleLbl="alignNode1" presStyleIdx="0" presStyleCnt="1"/>
      <dgm:spPr>
        <a:ln>
          <a:solidFill>
            <a:schemeClr val="accent2">
              <a:lumMod val="75000"/>
            </a:schemeClr>
          </a:solidFill>
        </a:ln>
      </dgm:spPr>
    </dgm:pt>
    <dgm:pt modelId="{0FE80A96-C1F2-DB44-ACE7-0D2EAB526733}" type="pres">
      <dgm:prSet presAssocID="{20CA164C-F637-4A55-B8C6-54D97FC538AF}" presName="horz1" presStyleCnt="0"/>
      <dgm:spPr/>
    </dgm:pt>
    <dgm:pt modelId="{A6469073-FECF-5E41-BE64-4BA386B98FC0}" type="pres">
      <dgm:prSet presAssocID="{20CA164C-F637-4A55-B8C6-54D97FC538AF}" presName="tx1" presStyleLbl="revTx" presStyleIdx="0" presStyleCnt="6" custScaleX="106524"/>
      <dgm:spPr/>
    </dgm:pt>
    <dgm:pt modelId="{32D8F838-81B8-F847-9434-631D88A8F4DD}" type="pres">
      <dgm:prSet presAssocID="{20CA164C-F637-4A55-B8C6-54D97FC538AF}" presName="vert1" presStyleCnt="0"/>
      <dgm:spPr/>
    </dgm:pt>
    <dgm:pt modelId="{C888278C-9348-0F48-8ACE-B74B25F86187}" type="pres">
      <dgm:prSet presAssocID="{BA8E813D-2657-48C8-A624-62C7488C8A4C}" presName="vertSpace2a" presStyleCnt="0"/>
      <dgm:spPr/>
    </dgm:pt>
    <dgm:pt modelId="{9469A4EB-6C0E-BC4D-AB91-0A9A5AA01C41}" type="pres">
      <dgm:prSet presAssocID="{BA8E813D-2657-48C8-A624-62C7488C8A4C}" presName="horz2" presStyleCnt="0"/>
      <dgm:spPr/>
    </dgm:pt>
    <dgm:pt modelId="{C243D67C-EDB5-D143-83C3-E3CDEAC4AA9D}" type="pres">
      <dgm:prSet presAssocID="{BA8E813D-2657-48C8-A624-62C7488C8A4C}" presName="horzSpace2" presStyleCnt="0"/>
      <dgm:spPr/>
    </dgm:pt>
    <dgm:pt modelId="{A367D4EC-3F9B-AC40-8A18-E9CE560ED03F}" type="pres">
      <dgm:prSet presAssocID="{BA8E813D-2657-48C8-A624-62C7488C8A4C}" presName="tx2" presStyleLbl="revTx" presStyleIdx="1" presStyleCnt="6"/>
      <dgm:spPr/>
    </dgm:pt>
    <dgm:pt modelId="{1FC60D06-ED91-2A46-91FE-1CC97295B13B}" type="pres">
      <dgm:prSet presAssocID="{BA8E813D-2657-48C8-A624-62C7488C8A4C}" presName="vert2" presStyleCnt="0"/>
      <dgm:spPr/>
    </dgm:pt>
    <dgm:pt modelId="{D20C332D-CA37-5843-A967-62DE4C6E4029}" type="pres">
      <dgm:prSet presAssocID="{BA8E813D-2657-48C8-A624-62C7488C8A4C}" presName="thinLine2b" presStyleLbl="callout" presStyleIdx="0" presStyleCnt="5"/>
      <dgm:spPr/>
    </dgm:pt>
    <dgm:pt modelId="{166F65DE-E921-1D44-B038-8921421D3580}" type="pres">
      <dgm:prSet presAssocID="{BA8E813D-2657-48C8-A624-62C7488C8A4C}" presName="vertSpace2b" presStyleCnt="0"/>
      <dgm:spPr/>
    </dgm:pt>
    <dgm:pt modelId="{9AEE0C54-DFED-6C4B-BDB2-34C4DE64CF63}" type="pres">
      <dgm:prSet presAssocID="{70FC8E7F-2495-416B-8AE3-C868F8285514}" presName="horz2" presStyleCnt="0"/>
      <dgm:spPr/>
    </dgm:pt>
    <dgm:pt modelId="{E8C7E831-F3AD-F047-BF11-9FDF2D5024C2}" type="pres">
      <dgm:prSet presAssocID="{70FC8E7F-2495-416B-8AE3-C868F8285514}" presName="horzSpace2" presStyleCnt="0"/>
      <dgm:spPr/>
    </dgm:pt>
    <dgm:pt modelId="{9F593183-3320-1C4C-B8F4-95BA8E61F442}" type="pres">
      <dgm:prSet presAssocID="{70FC8E7F-2495-416B-8AE3-C868F8285514}" presName="tx2" presStyleLbl="revTx" presStyleIdx="2" presStyleCnt="6"/>
      <dgm:spPr/>
    </dgm:pt>
    <dgm:pt modelId="{E1D86ECC-A1CD-3744-B50D-9AACCEB39BD7}" type="pres">
      <dgm:prSet presAssocID="{70FC8E7F-2495-416B-8AE3-C868F8285514}" presName="vert2" presStyleCnt="0"/>
      <dgm:spPr/>
    </dgm:pt>
    <dgm:pt modelId="{ECB57EFA-D131-8D47-A32C-4F90CF433C48}" type="pres">
      <dgm:prSet presAssocID="{70FC8E7F-2495-416B-8AE3-C868F8285514}" presName="thinLine2b" presStyleLbl="callout" presStyleIdx="1" presStyleCnt="5"/>
      <dgm:spPr/>
    </dgm:pt>
    <dgm:pt modelId="{580C05A8-274B-DD4F-B579-23319B9339CB}" type="pres">
      <dgm:prSet presAssocID="{70FC8E7F-2495-416B-8AE3-C868F8285514}" presName="vertSpace2b" presStyleCnt="0"/>
      <dgm:spPr/>
    </dgm:pt>
    <dgm:pt modelId="{1DC6F27A-45A9-004A-9C9C-FF43934E037A}" type="pres">
      <dgm:prSet presAssocID="{DB652DB0-F2B5-4699-8FD9-6057AD4B61EA}" presName="horz2" presStyleCnt="0"/>
      <dgm:spPr/>
    </dgm:pt>
    <dgm:pt modelId="{85C32014-719B-1B4E-A896-5409BC6D9EFE}" type="pres">
      <dgm:prSet presAssocID="{DB652DB0-F2B5-4699-8FD9-6057AD4B61EA}" presName="horzSpace2" presStyleCnt="0"/>
      <dgm:spPr/>
    </dgm:pt>
    <dgm:pt modelId="{3A72ABA6-2B2C-4F48-99D7-E433185203FA}" type="pres">
      <dgm:prSet presAssocID="{DB652DB0-F2B5-4699-8FD9-6057AD4B61EA}" presName="tx2" presStyleLbl="revTx" presStyleIdx="3" presStyleCnt="6"/>
      <dgm:spPr/>
    </dgm:pt>
    <dgm:pt modelId="{D5A17000-5DB9-7043-B600-FC5A030C4E79}" type="pres">
      <dgm:prSet presAssocID="{DB652DB0-F2B5-4699-8FD9-6057AD4B61EA}" presName="vert2" presStyleCnt="0"/>
      <dgm:spPr/>
    </dgm:pt>
    <dgm:pt modelId="{60E18C41-3B0C-1340-B0DC-25D85918531B}" type="pres">
      <dgm:prSet presAssocID="{DB652DB0-F2B5-4699-8FD9-6057AD4B61EA}" presName="thinLine2b" presStyleLbl="callout" presStyleIdx="2" presStyleCnt="5"/>
      <dgm:spPr/>
    </dgm:pt>
    <dgm:pt modelId="{AAAE0EE9-3E5F-3044-A723-3C830CC0C2B6}" type="pres">
      <dgm:prSet presAssocID="{DB652DB0-F2B5-4699-8FD9-6057AD4B61EA}" presName="vertSpace2b" presStyleCnt="0"/>
      <dgm:spPr/>
    </dgm:pt>
    <dgm:pt modelId="{DD013C03-9101-6E45-B220-38350BD1B834}" type="pres">
      <dgm:prSet presAssocID="{26340027-8005-4761-8732-8C32A4154318}" presName="horz2" presStyleCnt="0"/>
      <dgm:spPr/>
    </dgm:pt>
    <dgm:pt modelId="{1A781A83-541C-674E-89C9-86877A9DE3A0}" type="pres">
      <dgm:prSet presAssocID="{26340027-8005-4761-8732-8C32A4154318}" presName="horzSpace2" presStyleCnt="0"/>
      <dgm:spPr/>
    </dgm:pt>
    <dgm:pt modelId="{D3A43B38-22DE-0745-90B0-5C64AB2DCF10}" type="pres">
      <dgm:prSet presAssocID="{26340027-8005-4761-8732-8C32A4154318}" presName="tx2" presStyleLbl="revTx" presStyleIdx="4" presStyleCnt="6"/>
      <dgm:spPr/>
    </dgm:pt>
    <dgm:pt modelId="{2B18C2DA-BD94-764B-98DF-7FF41E914F38}" type="pres">
      <dgm:prSet presAssocID="{26340027-8005-4761-8732-8C32A4154318}" presName="vert2" presStyleCnt="0"/>
      <dgm:spPr/>
    </dgm:pt>
    <dgm:pt modelId="{676E5EEC-8AC1-F34D-B9FF-7173B69673AB}" type="pres">
      <dgm:prSet presAssocID="{26340027-8005-4761-8732-8C32A4154318}" presName="thinLine2b" presStyleLbl="callout" presStyleIdx="3" presStyleCnt="5"/>
      <dgm:spPr/>
    </dgm:pt>
    <dgm:pt modelId="{46CC12F2-1BCC-B648-BEC4-AA6FEC90500A}" type="pres">
      <dgm:prSet presAssocID="{26340027-8005-4761-8732-8C32A4154318}" presName="vertSpace2b" presStyleCnt="0"/>
      <dgm:spPr/>
    </dgm:pt>
    <dgm:pt modelId="{82C6F8AC-2218-E646-A97A-8FF108BBBB90}" type="pres">
      <dgm:prSet presAssocID="{CEBDCAC4-1BFF-40B6-89D6-74C608DD80B3}" presName="horz2" presStyleCnt="0"/>
      <dgm:spPr/>
    </dgm:pt>
    <dgm:pt modelId="{E5B255BA-F6A0-2A43-A18D-8D5150C3030C}" type="pres">
      <dgm:prSet presAssocID="{CEBDCAC4-1BFF-40B6-89D6-74C608DD80B3}" presName="horzSpace2" presStyleCnt="0"/>
      <dgm:spPr/>
    </dgm:pt>
    <dgm:pt modelId="{9A1720A7-0A6C-B74B-BD1D-60EBAEEBDC6A}" type="pres">
      <dgm:prSet presAssocID="{CEBDCAC4-1BFF-40B6-89D6-74C608DD80B3}" presName="tx2" presStyleLbl="revTx" presStyleIdx="5" presStyleCnt="6"/>
      <dgm:spPr/>
    </dgm:pt>
    <dgm:pt modelId="{B7E29577-E5F0-9244-AB9B-ECDAB7A79C5A}" type="pres">
      <dgm:prSet presAssocID="{CEBDCAC4-1BFF-40B6-89D6-74C608DD80B3}" presName="vert2" presStyleCnt="0"/>
      <dgm:spPr/>
    </dgm:pt>
    <dgm:pt modelId="{DBBB1D6E-AFED-2045-964A-4B1E3C80CEC9}" type="pres">
      <dgm:prSet presAssocID="{CEBDCAC4-1BFF-40B6-89D6-74C608DD80B3}" presName="thinLine2b" presStyleLbl="callout" presStyleIdx="4" presStyleCnt="5"/>
      <dgm:spPr/>
    </dgm:pt>
    <dgm:pt modelId="{B0B2B9C2-2984-0445-8201-1769E632B573}" type="pres">
      <dgm:prSet presAssocID="{CEBDCAC4-1BFF-40B6-89D6-74C608DD80B3}" presName="vertSpace2b" presStyleCnt="0"/>
      <dgm:spPr/>
    </dgm:pt>
  </dgm:ptLst>
  <dgm:cxnLst>
    <dgm:cxn modelId="{9990D61D-74EC-3C4D-86B0-B207EA574BC2}" type="presOf" srcId="{45A5D747-0083-42AF-8983-047242D5B6B1}" destId="{16C1731D-338B-594B-A4F5-D481BC398C17}" srcOrd="0" destOrd="0" presId="urn:microsoft.com/office/officeart/2008/layout/LinedList"/>
    <dgm:cxn modelId="{830D6D2C-B2EF-46FC-92CD-C433C8038064}" srcId="{20CA164C-F637-4A55-B8C6-54D97FC538AF}" destId="{26340027-8005-4761-8732-8C32A4154318}" srcOrd="3" destOrd="0" parTransId="{FEDBDD87-2A74-46BB-8F71-4E7779E24F33}" sibTransId="{7B4C4231-9992-404F-B10B-E1111755CB74}"/>
    <dgm:cxn modelId="{C22DB551-FAF0-4D92-980D-D7BAA9723A48}" srcId="{20CA164C-F637-4A55-B8C6-54D97FC538AF}" destId="{DB652DB0-F2B5-4699-8FD9-6057AD4B61EA}" srcOrd="2" destOrd="0" parTransId="{5F68F58F-F672-4E0E-BB8B-6EE07796732B}" sibTransId="{3364DE54-3494-47F9-90E0-D88B64453696}"/>
    <dgm:cxn modelId="{13D98052-6AF5-8E46-B4F9-0F0F9BAB36AB}" type="presOf" srcId="{DB652DB0-F2B5-4699-8FD9-6057AD4B61EA}" destId="{3A72ABA6-2B2C-4F48-99D7-E433185203FA}" srcOrd="0" destOrd="0" presId="urn:microsoft.com/office/officeart/2008/layout/LinedList"/>
    <dgm:cxn modelId="{16F8385C-6B96-2142-B42E-1C7C37EB7C28}" type="presOf" srcId="{26340027-8005-4761-8732-8C32A4154318}" destId="{D3A43B38-22DE-0745-90B0-5C64AB2DCF10}" srcOrd="0" destOrd="0" presId="urn:microsoft.com/office/officeart/2008/layout/LinedList"/>
    <dgm:cxn modelId="{21F0A865-3678-4F0C-BFC9-071F26006542}" srcId="{45A5D747-0083-42AF-8983-047242D5B6B1}" destId="{20CA164C-F637-4A55-B8C6-54D97FC538AF}" srcOrd="0" destOrd="0" parTransId="{115F0EFD-773B-4C41-BA70-B6A2CC1FE103}" sibTransId="{CBDAE43B-1CAD-461C-98BC-A212B3B0DD0B}"/>
    <dgm:cxn modelId="{82B47569-4953-7442-A300-FDB62D4A0D8D}" type="presOf" srcId="{CEBDCAC4-1BFF-40B6-89D6-74C608DD80B3}" destId="{9A1720A7-0A6C-B74B-BD1D-60EBAEEBDC6A}" srcOrd="0" destOrd="0" presId="urn:microsoft.com/office/officeart/2008/layout/LinedList"/>
    <dgm:cxn modelId="{F4FEBE8C-B48A-4845-9864-92B228E6DCEE}" type="presOf" srcId="{BA8E813D-2657-48C8-A624-62C7488C8A4C}" destId="{A367D4EC-3F9B-AC40-8A18-E9CE560ED03F}" srcOrd="0" destOrd="0" presId="urn:microsoft.com/office/officeart/2008/layout/LinedList"/>
    <dgm:cxn modelId="{C85555C9-955D-46D3-9FE8-F55CC2C04603}" srcId="{20CA164C-F637-4A55-B8C6-54D97FC538AF}" destId="{BA8E813D-2657-48C8-A624-62C7488C8A4C}" srcOrd="0" destOrd="0" parTransId="{84FFFE9C-11FD-497E-B737-1D2F47AD2CAA}" sibTransId="{2168B9BF-CDB3-4207-B424-9F8B0A3044F5}"/>
    <dgm:cxn modelId="{525EEFD6-B451-41DB-A3EB-F7E239365365}" srcId="{20CA164C-F637-4A55-B8C6-54D97FC538AF}" destId="{70FC8E7F-2495-416B-8AE3-C868F8285514}" srcOrd="1" destOrd="0" parTransId="{8ABC7161-C20E-49E1-9F95-5A669A415ECA}" sibTransId="{1132C815-EA1A-423B-86EF-8B8FEB885806}"/>
    <dgm:cxn modelId="{ABC0DCE3-9CCC-41E7-9F18-C597C52C59A6}" srcId="{20CA164C-F637-4A55-B8C6-54D97FC538AF}" destId="{CEBDCAC4-1BFF-40B6-89D6-74C608DD80B3}" srcOrd="4" destOrd="0" parTransId="{A36BA8CD-3115-4F22-AEA4-EBF939CC268A}" sibTransId="{92079A81-2934-4F8B-8FE0-6BCCF0E221BE}"/>
    <dgm:cxn modelId="{FEABEFFD-85A2-E445-B8A2-26D4DF5786C4}" type="presOf" srcId="{70FC8E7F-2495-416B-8AE3-C868F8285514}" destId="{9F593183-3320-1C4C-B8F4-95BA8E61F442}" srcOrd="0" destOrd="0" presId="urn:microsoft.com/office/officeart/2008/layout/LinedList"/>
    <dgm:cxn modelId="{BE1300FF-6E0A-0A46-96B8-6CCF2694A50F}" type="presOf" srcId="{20CA164C-F637-4A55-B8C6-54D97FC538AF}" destId="{A6469073-FECF-5E41-BE64-4BA386B98FC0}" srcOrd="0" destOrd="0" presId="urn:microsoft.com/office/officeart/2008/layout/LinedList"/>
    <dgm:cxn modelId="{71BCF17A-4279-BB43-B504-5A9CF12306DD}" type="presParOf" srcId="{16C1731D-338B-594B-A4F5-D481BC398C17}" destId="{C42A2CC0-028E-5D4A-9A84-869D779218EE}" srcOrd="0" destOrd="0" presId="urn:microsoft.com/office/officeart/2008/layout/LinedList"/>
    <dgm:cxn modelId="{91B946FF-E10E-9744-A1C0-8A31C98E338B}" type="presParOf" srcId="{16C1731D-338B-594B-A4F5-D481BC398C17}" destId="{0FE80A96-C1F2-DB44-ACE7-0D2EAB526733}" srcOrd="1" destOrd="0" presId="urn:microsoft.com/office/officeart/2008/layout/LinedList"/>
    <dgm:cxn modelId="{C1EA7BA8-557A-AD4B-9449-F7CBEC0CDDFA}" type="presParOf" srcId="{0FE80A96-C1F2-DB44-ACE7-0D2EAB526733}" destId="{A6469073-FECF-5E41-BE64-4BA386B98FC0}" srcOrd="0" destOrd="0" presId="urn:microsoft.com/office/officeart/2008/layout/LinedList"/>
    <dgm:cxn modelId="{9C93A69E-F109-684E-9475-32EFB185849A}" type="presParOf" srcId="{0FE80A96-C1F2-DB44-ACE7-0D2EAB526733}" destId="{32D8F838-81B8-F847-9434-631D88A8F4DD}" srcOrd="1" destOrd="0" presId="urn:microsoft.com/office/officeart/2008/layout/LinedList"/>
    <dgm:cxn modelId="{069EA53A-593D-964B-BAE2-CD48A66E740E}" type="presParOf" srcId="{32D8F838-81B8-F847-9434-631D88A8F4DD}" destId="{C888278C-9348-0F48-8ACE-B74B25F86187}" srcOrd="0" destOrd="0" presId="urn:microsoft.com/office/officeart/2008/layout/LinedList"/>
    <dgm:cxn modelId="{BE741C30-8641-5D47-A373-9C5069017583}" type="presParOf" srcId="{32D8F838-81B8-F847-9434-631D88A8F4DD}" destId="{9469A4EB-6C0E-BC4D-AB91-0A9A5AA01C41}" srcOrd="1" destOrd="0" presId="urn:microsoft.com/office/officeart/2008/layout/LinedList"/>
    <dgm:cxn modelId="{774E8E66-9307-2449-86C7-7BA305FBB5A2}" type="presParOf" srcId="{9469A4EB-6C0E-BC4D-AB91-0A9A5AA01C41}" destId="{C243D67C-EDB5-D143-83C3-E3CDEAC4AA9D}" srcOrd="0" destOrd="0" presId="urn:microsoft.com/office/officeart/2008/layout/LinedList"/>
    <dgm:cxn modelId="{760CF721-3AF2-DE42-8EF4-BC6BB3904552}" type="presParOf" srcId="{9469A4EB-6C0E-BC4D-AB91-0A9A5AA01C41}" destId="{A367D4EC-3F9B-AC40-8A18-E9CE560ED03F}" srcOrd="1" destOrd="0" presId="urn:microsoft.com/office/officeart/2008/layout/LinedList"/>
    <dgm:cxn modelId="{EEA85CFD-80F8-9747-A9DA-9EB9D2B2F545}" type="presParOf" srcId="{9469A4EB-6C0E-BC4D-AB91-0A9A5AA01C41}" destId="{1FC60D06-ED91-2A46-91FE-1CC97295B13B}" srcOrd="2" destOrd="0" presId="urn:microsoft.com/office/officeart/2008/layout/LinedList"/>
    <dgm:cxn modelId="{88484FA6-775B-D44C-9E07-51BA56D6B87E}" type="presParOf" srcId="{32D8F838-81B8-F847-9434-631D88A8F4DD}" destId="{D20C332D-CA37-5843-A967-62DE4C6E4029}" srcOrd="2" destOrd="0" presId="urn:microsoft.com/office/officeart/2008/layout/LinedList"/>
    <dgm:cxn modelId="{E0C954C4-4420-5840-859F-5AB962FA0B54}" type="presParOf" srcId="{32D8F838-81B8-F847-9434-631D88A8F4DD}" destId="{166F65DE-E921-1D44-B038-8921421D3580}" srcOrd="3" destOrd="0" presId="urn:microsoft.com/office/officeart/2008/layout/LinedList"/>
    <dgm:cxn modelId="{424141D7-1A5C-0042-B8D6-8AEFC4056DF8}" type="presParOf" srcId="{32D8F838-81B8-F847-9434-631D88A8F4DD}" destId="{9AEE0C54-DFED-6C4B-BDB2-34C4DE64CF63}" srcOrd="4" destOrd="0" presId="urn:microsoft.com/office/officeart/2008/layout/LinedList"/>
    <dgm:cxn modelId="{5DD3ECE8-6700-B44D-B6C9-D4A803FD6E64}" type="presParOf" srcId="{9AEE0C54-DFED-6C4B-BDB2-34C4DE64CF63}" destId="{E8C7E831-F3AD-F047-BF11-9FDF2D5024C2}" srcOrd="0" destOrd="0" presId="urn:microsoft.com/office/officeart/2008/layout/LinedList"/>
    <dgm:cxn modelId="{F9484FAD-4930-A94F-9AAB-E267B10A483F}" type="presParOf" srcId="{9AEE0C54-DFED-6C4B-BDB2-34C4DE64CF63}" destId="{9F593183-3320-1C4C-B8F4-95BA8E61F442}" srcOrd="1" destOrd="0" presId="urn:microsoft.com/office/officeart/2008/layout/LinedList"/>
    <dgm:cxn modelId="{D6F752FF-A76C-034B-B85C-99AE08CAE9EE}" type="presParOf" srcId="{9AEE0C54-DFED-6C4B-BDB2-34C4DE64CF63}" destId="{E1D86ECC-A1CD-3744-B50D-9AACCEB39BD7}" srcOrd="2" destOrd="0" presId="urn:microsoft.com/office/officeart/2008/layout/LinedList"/>
    <dgm:cxn modelId="{A0BBB583-689E-6C43-9F87-7570AAE5FDC5}" type="presParOf" srcId="{32D8F838-81B8-F847-9434-631D88A8F4DD}" destId="{ECB57EFA-D131-8D47-A32C-4F90CF433C48}" srcOrd="5" destOrd="0" presId="urn:microsoft.com/office/officeart/2008/layout/LinedList"/>
    <dgm:cxn modelId="{E8446F99-A616-B54F-BD3C-94EEF79C6A0D}" type="presParOf" srcId="{32D8F838-81B8-F847-9434-631D88A8F4DD}" destId="{580C05A8-274B-DD4F-B579-23319B9339CB}" srcOrd="6" destOrd="0" presId="urn:microsoft.com/office/officeart/2008/layout/LinedList"/>
    <dgm:cxn modelId="{CC308FD0-C8B3-5849-8927-97C2A23E83FA}" type="presParOf" srcId="{32D8F838-81B8-F847-9434-631D88A8F4DD}" destId="{1DC6F27A-45A9-004A-9C9C-FF43934E037A}" srcOrd="7" destOrd="0" presId="urn:microsoft.com/office/officeart/2008/layout/LinedList"/>
    <dgm:cxn modelId="{7616ECAA-A3A7-ED40-9018-AD31C4CE1239}" type="presParOf" srcId="{1DC6F27A-45A9-004A-9C9C-FF43934E037A}" destId="{85C32014-719B-1B4E-A896-5409BC6D9EFE}" srcOrd="0" destOrd="0" presId="urn:microsoft.com/office/officeart/2008/layout/LinedList"/>
    <dgm:cxn modelId="{8ADA4782-5967-AA47-B896-A250CAFD594C}" type="presParOf" srcId="{1DC6F27A-45A9-004A-9C9C-FF43934E037A}" destId="{3A72ABA6-2B2C-4F48-99D7-E433185203FA}" srcOrd="1" destOrd="0" presId="urn:microsoft.com/office/officeart/2008/layout/LinedList"/>
    <dgm:cxn modelId="{ACA70978-6C12-2342-AC3F-7C400A7AF4BD}" type="presParOf" srcId="{1DC6F27A-45A9-004A-9C9C-FF43934E037A}" destId="{D5A17000-5DB9-7043-B600-FC5A030C4E79}" srcOrd="2" destOrd="0" presId="urn:microsoft.com/office/officeart/2008/layout/LinedList"/>
    <dgm:cxn modelId="{4EEB9FF0-F6C3-8F44-947B-F2098FC765FB}" type="presParOf" srcId="{32D8F838-81B8-F847-9434-631D88A8F4DD}" destId="{60E18C41-3B0C-1340-B0DC-25D85918531B}" srcOrd="8" destOrd="0" presId="urn:microsoft.com/office/officeart/2008/layout/LinedList"/>
    <dgm:cxn modelId="{69A4D014-C998-0A4E-AF78-E3033AADA6C1}" type="presParOf" srcId="{32D8F838-81B8-F847-9434-631D88A8F4DD}" destId="{AAAE0EE9-3E5F-3044-A723-3C830CC0C2B6}" srcOrd="9" destOrd="0" presId="urn:microsoft.com/office/officeart/2008/layout/LinedList"/>
    <dgm:cxn modelId="{139735E6-A119-D14E-BD46-5CA327BB12D3}" type="presParOf" srcId="{32D8F838-81B8-F847-9434-631D88A8F4DD}" destId="{DD013C03-9101-6E45-B220-38350BD1B834}" srcOrd="10" destOrd="0" presId="urn:microsoft.com/office/officeart/2008/layout/LinedList"/>
    <dgm:cxn modelId="{40139EC5-1DA7-DE48-885F-F475230AA666}" type="presParOf" srcId="{DD013C03-9101-6E45-B220-38350BD1B834}" destId="{1A781A83-541C-674E-89C9-86877A9DE3A0}" srcOrd="0" destOrd="0" presId="urn:microsoft.com/office/officeart/2008/layout/LinedList"/>
    <dgm:cxn modelId="{4F120B91-6CF5-284A-B883-704CC9BDFBD9}" type="presParOf" srcId="{DD013C03-9101-6E45-B220-38350BD1B834}" destId="{D3A43B38-22DE-0745-90B0-5C64AB2DCF10}" srcOrd="1" destOrd="0" presId="urn:microsoft.com/office/officeart/2008/layout/LinedList"/>
    <dgm:cxn modelId="{22560504-C5EE-E74C-87DA-726BB0D82A6A}" type="presParOf" srcId="{DD013C03-9101-6E45-B220-38350BD1B834}" destId="{2B18C2DA-BD94-764B-98DF-7FF41E914F38}" srcOrd="2" destOrd="0" presId="urn:microsoft.com/office/officeart/2008/layout/LinedList"/>
    <dgm:cxn modelId="{DA04E47A-F384-F243-907F-694865D2337F}" type="presParOf" srcId="{32D8F838-81B8-F847-9434-631D88A8F4DD}" destId="{676E5EEC-8AC1-F34D-B9FF-7173B69673AB}" srcOrd="11" destOrd="0" presId="urn:microsoft.com/office/officeart/2008/layout/LinedList"/>
    <dgm:cxn modelId="{AAA35447-153D-3D41-9600-3E9D8F97FB74}" type="presParOf" srcId="{32D8F838-81B8-F847-9434-631D88A8F4DD}" destId="{46CC12F2-1BCC-B648-BEC4-AA6FEC90500A}" srcOrd="12" destOrd="0" presId="urn:microsoft.com/office/officeart/2008/layout/LinedList"/>
    <dgm:cxn modelId="{64A51851-91AA-304A-A88B-382293C5E3E6}" type="presParOf" srcId="{32D8F838-81B8-F847-9434-631D88A8F4DD}" destId="{82C6F8AC-2218-E646-A97A-8FF108BBBB90}" srcOrd="13" destOrd="0" presId="urn:microsoft.com/office/officeart/2008/layout/LinedList"/>
    <dgm:cxn modelId="{2CAB883E-C062-B649-9416-4EA3396D1607}" type="presParOf" srcId="{82C6F8AC-2218-E646-A97A-8FF108BBBB90}" destId="{E5B255BA-F6A0-2A43-A18D-8D5150C3030C}" srcOrd="0" destOrd="0" presId="urn:microsoft.com/office/officeart/2008/layout/LinedList"/>
    <dgm:cxn modelId="{B8C18D23-4919-5241-80F3-28DD80F9E878}" type="presParOf" srcId="{82C6F8AC-2218-E646-A97A-8FF108BBBB90}" destId="{9A1720A7-0A6C-B74B-BD1D-60EBAEEBDC6A}" srcOrd="1" destOrd="0" presId="urn:microsoft.com/office/officeart/2008/layout/LinedList"/>
    <dgm:cxn modelId="{CEA49F12-A61F-0E49-9C67-44661D9225CF}" type="presParOf" srcId="{82C6F8AC-2218-E646-A97A-8FF108BBBB90}" destId="{B7E29577-E5F0-9244-AB9B-ECDAB7A79C5A}" srcOrd="2" destOrd="0" presId="urn:microsoft.com/office/officeart/2008/layout/LinedList"/>
    <dgm:cxn modelId="{BC9F55D3-1CAC-FA46-B55B-D7EFBCB20E2B}" type="presParOf" srcId="{32D8F838-81B8-F847-9434-631D88A8F4DD}" destId="{DBBB1D6E-AFED-2045-964A-4B1E3C80CEC9}" srcOrd="14" destOrd="0" presId="urn:microsoft.com/office/officeart/2008/layout/LinedList"/>
    <dgm:cxn modelId="{38CA60DD-5064-F546-A9EA-9C3E82C66663}" type="presParOf" srcId="{32D8F838-81B8-F847-9434-631D88A8F4DD}" destId="{B0B2B9C2-2984-0445-8201-1769E632B573}" srcOrd="15" destOrd="0" presId="urn:microsoft.com/office/officeart/2008/layout/Lin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8CD44AB7-BB63-414C-96DA-CA308ABA89CC}" type="doc">
      <dgm:prSet loTypeId="urn:microsoft.com/office/officeart/2011/layout/TabList" loCatId="officeonline" qsTypeId="urn:microsoft.com/office/officeart/2005/8/quickstyle/3d2#7" qsCatId="3D" csTypeId="urn:microsoft.com/office/officeart/2005/8/colors/colorful5" csCatId="colorful" phldr="1"/>
      <dgm:spPr/>
    </dgm:pt>
    <dgm:pt modelId="{D45866E4-5151-424F-8F2E-DF21E22B9F49}">
      <dgm:prSet phldrT="[Text]" custT="1"/>
      <dgm:spPr>
        <a:solidFill>
          <a:schemeClr val="accent2">
            <a:lumMod val="75000"/>
          </a:schemeClr>
        </a:solidFill>
      </dgm:spPr>
      <dgm:t>
        <a:bodyPr/>
        <a:lstStyle/>
        <a:p>
          <a:r>
            <a:rPr lang="en-US" sz="2400" b="1" i="1" dirty="0">
              <a:latin typeface="Arial" panose="020B0604020202020204" pitchFamily="34" charset="0"/>
              <a:cs typeface="Arial" panose="020B0604020202020204" pitchFamily="34" charset="0"/>
            </a:rPr>
            <a:t>Objectives: </a:t>
          </a:r>
          <a:endParaRPr lang="en-US" sz="2400" dirty="0">
            <a:latin typeface="Arial" panose="020B0604020202020204" pitchFamily="34" charset="0"/>
            <a:cs typeface="Arial" panose="020B0604020202020204" pitchFamily="34" charset="0"/>
          </a:endParaRPr>
        </a:p>
      </dgm:t>
    </dgm:pt>
    <dgm:pt modelId="{80453931-317E-4B39-9E84-3B3C272C194B}" type="parTrans" cxnId="{BA71F363-E807-4D0F-9250-12435AE53601}">
      <dgm:prSet/>
      <dgm:spPr/>
      <dgm:t>
        <a:bodyPr/>
        <a:lstStyle/>
        <a:p>
          <a:endParaRPr lang="en-US"/>
        </a:p>
      </dgm:t>
    </dgm:pt>
    <dgm:pt modelId="{A9DA529F-EA47-40A4-97A1-88B8C70F5AA7}" type="sibTrans" cxnId="{BA71F363-E807-4D0F-9250-12435AE53601}">
      <dgm:prSet/>
      <dgm:spPr/>
      <dgm:t>
        <a:bodyPr/>
        <a:lstStyle/>
        <a:p>
          <a:endParaRPr lang="en-US"/>
        </a:p>
      </dgm:t>
    </dgm:pt>
    <dgm:pt modelId="{6635D234-F23C-4BB6-9DE3-D40A12630CBC}">
      <dgm:prSet phldrT="[Text]" custT="1"/>
      <dgm:spPr/>
      <dgm:t>
        <a:bodyPr/>
        <a:lstStyle/>
        <a:p>
          <a:pPr algn="ctr"/>
          <a:r>
            <a:rPr lang="en-US" sz="2600" i="1" dirty="0">
              <a:latin typeface="Arial" panose="020B0604020202020204" pitchFamily="34" charset="0"/>
              <a:cs typeface="Arial" panose="020B0604020202020204" pitchFamily="34" charset="0"/>
            </a:rPr>
            <a:t>Students will be able to d</a:t>
          </a:r>
          <a:r>
            <a:rPr lang="vi-VN" sz="2600" i="1" dirty="0">
              <a:latin typeface="Arial" panose="020B0604020202020204" pitchFamily="34" charset="0"/>
              <a:cs typeface="Arial" panose="020B0604020202020204" pitchFamily="34" charset="0"/>
            </a:rPr>
            <a:t>escribe their favorite website.</a:t>
          </a:r>
          <a:endParaRPr lang="en-US" sz="2600" i="1" dirty="0">
            <a:latin typeface="Arial" pitchFamily="34" charset="0"/>
            <a:cs typeface="Arial" pitchFamily="34" charset="0"/>
          </a:endParaRPr>
        </a:p>
      </dgm:t>
    </dgm:pt>
    <dgm:pt modelId="{ABB8CAC9-F75C-4631-B4EA-FB73BC5F48AB}" type="sibTrans" cxnId="{EF81807A-0A99-4AC7-A51C-E0303019A0A2}">
      <dgm:prSet/>
      <dgm:spPr/>
      <dgm:t>
        <a:bodyPr/>
        <a:lstStyle/>
        <a:p>
          <a:endParaRPr lang="en-US"/>
        </a:p>
      </dgm:t>
    </dgm:pt>
    <dgm:pt modelId="{FAAA11E0-47FF-46EB-A658-7E9BF4367FCB}" type="parTrans" cxnId="{EF81807A-0A99-4AC7-A51C-E0303019A0A2}">
      <dgm:prSet/>
      <dgm:spPr/>
      <dgm:t>
        <a:bodyPr/>
        <a:lstStyle/>
        <a:p>
          <a:endParaRPr lang="en-US"/>
        </a:p>
      </dgm:t>
    </dgm:pt>
    <dgm:pt modelId="{53E8428F-BC26-4F17-9F20-0B89A0A39F0B}" type="pres">
      <dgm:prSet presAssocID="{8CD44AB7-BB63-414C-96DA-CA308ABA89CC}" presName="Name0" presStyleCnt="0">
        <dgm:presLayoutVars>
          <dgm:chMax/>
          <dgm:chPref val="3"/>
          <dgm:dir/>
          <dgm:animOne val="branch"/>
          <dgm:animLvl val="lvl"/>
        </dgm:presLayoutVars>
      </dgm:prSet>
      <dgm:spPr/>
    </dgm:pt>
    <dgm:pt modelId="{7936EFF3-8C6A-492E-90D9-F0593E6B85B1}" type="pres">
      <dgm:prSet presAssocID="{D45866E4-5151-424F-8F2E-DF21E22B9F49}" presName="composite" presStyleCnt="0"/>
      <dgm:spPr/>
    </dgm:pt>
    <dgm:pt modelId="{98AA9BFE-A101-4DC8-A15D-A99470DF08D4}" type="pres">
      <dgm:prSet presAssocID="{D45866E4-5151-424F-8F2E-DF21E22B9F49}" presName="FirstChild" presStyleLbl="revTx" presStyleIdx="0" presStyleCnt="1" custScaleX="101956" custScaleY="149596" custLinFactNeighborY="-37681">
        <dgm:presLayoutVars>
          <dgm:chMax val="0"/>
          <dgm:chPref val="0"/>
          <dgm:bulletEnabled val="1"/>
        </dgm:presLayoutVars>
      </dgm:prSet>
      <dgm:spPr/>
    </dgm:pt>
    <dgm:pt modelId="{B2D3EB45-6FD2-4853-A1A6-73716D325511}" type="pres">
      <dgm:prSet presAssocID="{D45866E4-5151-424F-8F2E-DF21E22B9F49}" presName="Parent" presStyleLbl="alignNode1" presStyleIdx="0" presStyleCnt="1" custScaleX="78624" custScaleY="122637" custLinFactNeighborX="-5169" custLinFactNeighborY="-34937">
        <dgm:presLayoutVars>
          <dgm:chMax val="3"/>
          <dgm:chPref val="3"/>
          <dgm:bulletEnabled val="1"/>
        </dgm:presLayoutVars>
      </dgm:prSet>
      <dgm:spPr/>
    </dgm:pt>
    <dgm:pt modelId="{3E3F0605-B4E3-4453-8FF9-3196C22FB4C5}" type="pres">
      <dgm:prSet presAssocID="{D45866E4-5151-424F-8F2E-DF21E22B9F49}" presName="Accent" presStyleLbl="parChTrans1D1" presStyleIdx="0" presStyleCnt="1"/>
      <dgm:spPr/>
    </dgm:pt>
  </dgm:ptLst>
  <dgm:cxnLst>
    <dgm:cxn modelId="{061BF301-6F72-495C-A8ED-1D64EE793EAE}" type="presOf" srcId="{D45866E4-5151-424F-8F2E-DF21E22B9F49}" destId="{B2D3EB45-6FD2-4853-A1A6-73716D325511}" srcOrd="0" destOrd="0" presId="urn:microsoft.com/office/officeart/2011/layout/TabList"/>
    <dgm:cxn modelId="{BA71F363-E807-4D0F-9250-12435AE53601}" srcId="{8CD44AB7-BB63-414C-96DA-CA308ABA89CC}" destId="{D45866E4-5151-424F-8F2E-DF21E22B9F49}" srcOrd="0" destOrd="0" parTransId="{80453931-317E-4B39-9E84-3B3C272C194B}" sibTransId="{A9DA529F-EA47-40A4-97A1-88B8C70F5AA7}"/>
    <dgm:cxn modelId="{254B3873-7A6B-4652-B767-B3D111488017}" type="presOf" srcId="{8CD44AB7-BB63-414C-96DA-CA308ABA89CC}" destId="{53E8428F-BC26-4F17-9F20-0B89A0A39F0B}" srcOrd="0" destOrd="0" presId="urn:microsoft.com/office/officeart/2011/layout/TabList"/>
    <dgm:cxn modelId="{EF81807A-0A99-4AC7-A51C-E0303019A0A2}" srcId="{D45866E4-5151-424F-8F2E-DF21E22B9F49}" destId="{6635D234-F23C-4BB6-9DE3-D40A12630CBC}" srcOrd="0" destOrd="0" parTransId="{FAAA11E0-47FF-46EB-A658-7E9BF4367FCB}" sibTransId="{ABB8CAC9-F75C-4631-B4EA-FB73BC5F48AB}"/>
    <dgm:cxn modelId="{8AAA38A4-2389-45E0-8FD4-071170A0DB78}" type="presOf" srcId="{6635D234-F23C-4BB6-9DE3-D40A12630CBC}" destId="{98AA9BFE-A101-4DC8-A15D-A99470DF08D4}" srcOrd="0" destOrd="0" presId="urn:microsoft.com/office/officeart/2011/layout/TabList"/>
    <dgm:cxn modelId="{0D412CB5-6815-469A-95D7-B0711A084240}" type="presParOf" srcId="{53E8428F-BC26-4F17-9F20-0B89A0A39F0B}" destId="{7936EFF3-8C6A-492E-90D9-F0593E6B85B1}" srcOrd="0" destOrd="0" presId="urn:microsoft.com/office/officeart/2011/layout/TabList"/>
    <dgm:cxn modelId="{13360004-A924-4003-A098-D4B409935938}" type="presParOf" srcId="{7936EFF3-8C6A-492E-90D9-F0593E6B85B1}" destId="{98AA9BFE-A101-4DC8-A15D-A99470DF08D4}" srcOrd="0" destOrd="0" presId="urn:microsoft.com/office/officeart/2011/layout/TabList"/>
    <dgm:cxn modelId="{573C43CC-3E27-4452-BF96-FFD153AAA7CC}" type="presParOf" srcId="{7936EFF3-8C6A-492E-90D9-F0593E6B85B1}" destId="{B2D3EB45-6FD2-4853-A1A6-73716D325511}" srcOrd="1" destOrd="0" presId="urn:microsoft.com/office/officeart/2011/layout/TabList"/>
    <dgm:cxn modelId="{68C44B98-9013-4816-8FF1-19E3E0A6A9B8}" type="presParOf" srcId="{7936EFF3-8C6A-492E-90D9-F0593E6B85B1}" destId="{3E3F0605-B4E3-4453-8FF9-3196C22FB4C5}" srcOrd="2" destOrd="0" presId="urn:microsoft.com/office/officeart/2011/layout/Tab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8CD44AB7-BB63-414C-96DA-CA308ABA89CC}" type="doc">
      <dgm:prSet loTypeId="urn:microsoft.com/office/officeart/2011/layout/TabList" loCatId="officeonline" qsTypeId="urn:microsoft.com/office/officeart/2005/8/quickstyle/3d2#7" qsCatId="3D" csTypeId="urn:microsoft.com/office/officeart/2005/8/colors/colorful5" csCatId="colorful" phldr="1"/>
      <dgm:spPr/>
    </dgm:pt>
    <dgm:pt modelId="{53E8428F-BC26-4F17-9F20-0B89A0A39F0B}" type="pres">
      <dgm:prSet presAssocID="{8CD44AB7-BB63-414C-96DA-CA308ABA89CC}" presName="Name0" presStyleCnt="0">
        <dgm:presLayoutVars>
          <dgm:chMax/>
          <dgm:chPref val="3"/>
          <dgm:dir/>
          <dgm:animOne val="branch"/>
          <dgm:animLvl val="lvl"/>
        </dgm:presLayoutVars>
      </dgm:prSet>
      <dgm:spPr/>
    </dgm:pt>
  </dgm:ptLst>
  <dgm:cxnLst>
    <dgm:cxn modelId="{254B3873-7A6B-4652-B767-B3D111488017}" type="presOf" srcId="{8CD44AB7-BB63-414C-96DA-CA308ABA89CC}" destId="{53E8428F-BC26-4F17-9F20-0B89A0A39F0B}" srcOrd="0" destOrd="0" presId="urn:microsoft.com/office/officeart/2011/layout/Tab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C2196BD-8435-4049-8DC7-73BC3DC0336F}" type="doc">
      <dgm:prSet loTypeId="urn:microsoft.com/office/officeart/2008/layout/VerticalCurvedList" loCatId="" qsTypeId="urn:microsoft.com/office/officeart/2005/8/quickstyle/simple1" qsCatId="simple" csTypeId="urn:microsoft.com/office/officeart/2005/8/colors/accent1_2" csCatId="accent1" phldr="1"/>
      <dgm:spPr/>
      <dgm:t>
        <a:bodyPr/>
        <a:lstStyle/>
        <a:p>
          <a:endParaRPr lang="en-US"/>
        </a:p>
      </dgm:t>
    </dgm:pt>
    <dgm:pt modelId="{F7102C52-7BFC-494E-A4A1-4F7001C3AFB4}">
      <dgm:prSet phldrT="[Text]" custT="1"/>
      <dgm:spPr>
        <a:solidFill>
          <a:schemeClr val="accent2">
            <a:lumMod val="75000"/>
          </a:schemeClr>
        </a:solidFill>
      </dgm:spPr>
      <dgm:t>
        <a:bodyPr/>
        <a:lstStyle/>
        <a:p>
          <a:pPr algn="just"/>
          <a:r>
            <a:rPr lang="vi-VN" sz="2800" b="0" dirty="0">
              <a:latin typeface="Arial" panose="020B0604020202020204" pitchFamily="34" charset="0"/>
              <a:cs typeface="Arial" panose="020B0604020202020204" pitchFamily="34" charset="0"/>
            </a:rPr>
            <a:t>- </a:t>
          </a:r>
          <a:r>
            <a:rPr lang="vi-VN" sz="2800" dirty="0"/>
            <a:t>Clearly and accurately describe how to install computer software and hardware</a:t>
          </a:r>
          <a:endParaRPr lang="en-US" sz="2800" b="0" dirty="0">
            <a:latin typeface="Arial" panose="020B0604020202020204" pitchFamily="34" charset="0"/>
            <a:cs typeface="Arial" panose="020B0604020202020204" pitchFamily="34" charset="0"/>
          </a:endParaRPr>
        </a:p>
      </dgm:t>
    </dgm:pt>
    <dgm:pt modelId="{A7CC7794-A5C1-1241-B0A6-7ABAD25C9576}" type="parTrans" cxnId="{ACB71775-B81C-2342-B45C-F200CDC435A6}">
      <dgm:prSet/>
      <dgm:spPr/>
      <dgm:t>
        <a:bodyPr/>
        <a:lstStyle/>
        <a:p>
          <a:endParaRPr lang="en-US"/>
        </a:p>
      </dgm:t>
    </dgm:pt>
    <dgm:pt modelId="{C7C2A65A-DE5A-F645-BD16-F529BAFF6186}" type="sibTrans" cxnId="{ACB71775-B81C-2342-B45C-F200CDC435A6}">
      <dgm:prSet/>
      <dgm:spPr>
        <a:ln>
          <a:solidFill>
            <a:schemeClr val="accent2">
              <a:lumMod val="75000"/>
            </a:schemeClr>
          </a:solidFill>
        </a:ln>
      </dgm:spPr>
      <dgm:t>
        <a:bodyPr/>
        <a:lstStyle/>
        <a:p>
          <a:endParaRPr lang="en-US"/>
        </a:p>
      </dgm:t>
    </dgm:pt>
    <dgm:pt modelId="{644D054E-B727-1B4D-AC65-A1E4B89C382F}">
      <dgm:prSet phldrT="[Text]" custT="1"/>
      <dgm:spPr>
        <a:solidFill>
          <a:schemeClr val="accent2">
            <a:lumMod val="75000"/>
          </a:schemeClr>
        </a:solidFill>
      </dgm:spPr>
      <dgm:t>
        <a:bodyPr/>
        <a:lstStyle/>
        <a:p>
          <a:pPr algn="just"/>
          <a:r>
            <a:rPr lang="vi-VN" sz="2800" dirty="0">
              <a:latin typeface="Arial" panose="020B0604020202020204" pitchFamily="34" charset="0"/>
              <a:cs typeface="Arial" panose="020B0604020202020204" pitchFamily="34" charset="0"/>
            </a:rPr>
            <a:t>- </a:t>
          </a:r>
          <a:r>
            <a:rPr lang="vi-VN" sz="2800" dirty="0"/>
            <a:t>Basically describe computer maintenance procedures</a:t>
          </a:r>
          <a:endParaRPr lang="en-US" sz="2800" dirty="0">
            <a:latin typeface="Arial" panose="020B0604020202020204" pitchFamily="34" charset="0"/>
            <a:cs typeface="Arial" panose="020B0604020202020204" pitchFamily="34" charset="0"/>
          </a:endParaRPr>
        </a:p>
      </dgm:t>
    </dgm:pt>
    <dgm:pt modelId="{95DC80F3-8000-1649-A97C-4352F3AFE7EF}" type="parTrans" cxnId="{4F26EA6C-4A24-B54C-921B-ED747EEA9E9E}">
      <dgm:prSet/>
      <dgm:spPr/>
      <dgm:t>
        <a:bodyPr/>
        <a:lstStyle/>
        <a:p>
          <a:endParaRPr lang="en-US"/>
        </a:p>
      </dgm:t>
    </dgm:pt>
    <dgm:pt modelId="{D5D552C2-66BE-3146-8320-89C92439304C}" type="sibTrans" cxnId="{4F26EA6C-4A24-B54C-921B-ED747EEA9E9E}">
      <dgm:prSet/>
      <dgm:spPr/>
      <dgm:t>
        <a:bodyPr/>
        <a:lstStyle/>
        <a:p>
          <a:endParaRPr lang="en-US"/>
        </a:p>
      </dgm:t>
    </dgm:pt>
    <dgm:pt modelId="{C3360C43-2ED0-8F47-AFD1-E2A1FCB1E50C}" type="pres">
      <dgm:prSet presAssocID="{0C2196BD-8435-4049-8DC7-73BC3DC0336F}" presName="Name0" presStyleCnt="0">
        <dgm:presLayoutVars>
          <dgm:chMax val="7"/>
          <dgm:chPref val="7"/>
          <dgm:dir/>
        </dgm:presLayoutVars>
      </dgm:prSet>
      <dgm:spPr/>
    </dgm:pt>
    <dgm:pt modelId="{22E44C91-0BDE-1048-B308-56A73BE3B459}" type="pres">
      <dgm:prSet presAssocID="{0C2196BD-8435-4049-8DC7-73BC3DC0336F}" presName="Name1" presStyleCnt="0"/>
      <dgm:spPr/>
    </dgm:pt>
    <dgm:pt modelId="{1BC2840A-A45B-684B-8671-64C1DF321292}" type="pres">
      <dgm:prSet presAssocID="{0C2196BD-8435-4049-8DC7-73BC3DC0336F}" presName="cycle" presStyleCnt="0"/>
      <dgm:spPr/>
    </dgm:pt>
    <dgm:pt modelId="{B2E1BEF6-530B-BA44-9DAE-EEB68E3A5DC0}" type="pres">
      <dgm:prSet presAssocID="{0C2196BD-8435-4049-8DC7-73BC3DC0336F}" presName="srcNode" presStyleLbl="node1" presStyleIdx="0" presStyleCnt="2"/>
      <dgm:spPr/>
    </dgm:pt>
    <dgm:pt modelId="{C97FD150-4382-0C4B-8658-C918A97B5D06}" type="pres">
      <dgm:prSet presAssocID="{0C2196BD-8435-4049-8DC7-73BC3DC0336F}" presName="conn" presStyleLbl="parChTrans1D2" presStyleIdx="0" presStyleCnt="1"/>
      <dgm:spPr/>
    </dgm:pt>
    <dgm:pt modelId="{FE974093-0532-BD4C-9D1F-A831AF0953CE}" type="pres">
      <dgm:prSet presAssocID="{0C2196BD-8435-4049-8DC7-73BC3DC0336F}" presName="extraNode" presStyleLbl="node1" presStyleIdx="0" presStyleCnt="2"/>
      <dgm:spPr/>
    </dgm:pt>
    <dgm:pt modelId="{BE49E673-E97E-5748-903B-EDAA83DB5238}" type="pres">
      <dgm:prSet presAssocID="{0C2196BD-8435-4049-8DC7-73BC3DC0336F}" presName="dstNode" presStyleLbl="node1" presStyleIdx="0" presStyleCnt="2"/>
      <dgm:spPr/>
    </dgm:pt>
    <dgm:pt modelId="{FA721897-B717-1B48-BECB-3DA226461E9D}" type="pres">
      <dgm:prSet presAssocID="{F7102C52-7BFC-494E-A4A1-4F7001C3AFB4}" presName="text_1" presStyleLbl="node1" presStyleIdx="0" presStyleCnt="2">
        <dgm:presLayoutVars>
          <dgm:bulletEnabled val="1"/>
        </dgm:presLayoutVars>
      </dgm:prSet>
      <dgm:spPr/>
    </dgm:pt>
    <dgm:pt modelId="{CB002DB5-9425-4243-90C8-4EFA258458E6}" type="pres">
      <dgm:prSet presAssocID="{F7102C52-7BFC-494E-A4A1-4F7001C3AFB4}" presName="accent_1" presStyleCnt="0"/>
      <dgm:spPr/>
    </dgm:pt>
    <dgm:pt modelId="{727495C9-F56D-D04D-A2ED-0B5A8AB4DB0D}" type="pres">
      <dgm:prSet presAssocID="{F7102C52-7BFC-494E-A4A1-4F7001C3AFB4}" presName="accentRepeatNode" presStyleLbl="solidFgAcc1" presStyleIdx="0" presStyleCnt="2"/>
      <dgm:spPr>
        <a:ln>
          <a:solidFill>
            <a:schemeClr val="accent2">
              <a:lumMod val="75000"/>
            </a:schemeClr>
          </a:solidFill>
        </a:ln>
      </dgm:spPr>
    </dgm:pt>
    <dgm:pt modelId="{49D7E241-3C10-B64C-BA7E-B75E7AB1DDA2}" type="pres">
      <dgm:prSet presAssocID="{644D054E-B727-1B4D-AC65-A1E4B89C382F}" presName="text_2" presStyleLbl="node1" presStyleIdx="1" presStyleCnt="2" custLinFactNeighborX="26" custLinFactNeighborY="-5573">
        <dgm:presLayoutVars>
          <dgm:bulletEnabled val="1"/>
        </dgm:presLayoutVars>
      </dgm:prSet>
      <dgm:spPr/>
    </dgm:pt>
    <dgm:pt modelId="{EE1F3FB6-CF7B-6E4F-9909-907E01BB1607}" type="pres">
      <dgm:prSet presAssocID="{644D054E-B727-1B4D-AC65-A1E4B89C382F}" presName="accent_2" presStyleCnt="0"/>
      <dgm:spPr/>
    </dgm:pt>
    <dgm:pt modelId="{3FB5D839-A3E0-7944-9E53-CAF7262ECEAE}" type="pres">
      <dgm:prSet presAssocID="{644D054E-B727-1B4D-AC65-A1E4B89C382F}" presName="accentRepeatNode" presStyleLbl="solidFgAcc1" presStyleIdx="1" presStyleCnt="2"/>
      <dgm:spPr>
        <a:ln>
          <a:solidFill>
            <a:schemeClr val="accent2">
              <a:lumMod val="75000"/>
            </a:schemeClr>
          </a:solidFill>
        </a:ln>
      </dgm:spPr>
    </dgm:pt>
  </dgm:ptLst>
  <dgm:cxnLst>
    <dgm:cxn modelId="{6EF8071A-9C02-9F47-BBCD-E7FF4C956134}" type="presOf" srcId="{0C2196BD-8435-4049-8DC7-73BC3DC0336F}" destId="{C3360C43-2ED0-8F47-AFD1-E2A1FCB1E50C}" srcOrd="0" destOrd="0" presId="urn:microsoft.com/office/officeart/2008/layout/VerticalCurvedList"/>
    <dgm:cxn modelId="{39450D20-156C-0546-A769-07F6C9F7A202}" type="presOf" srcId="{644D054E-B727-1B4D-AC65-A1E4B89C382F}" destId="{49D7E241-3C10-B64C-BA7E-B75E7AB1DDA2}" srcOrd="0" destOrd="0" presId="urn:microsoft.com/office/officeart/2008/layout/VerticalCurvedList"/>
    <dgm:cxn modelId="{B5ED862D-ED28-4B46-94EA-E01220E7BB09}" type="presOf" srcId="{F7102C52-7BFC-494E-A4A1-4F7001C3AFB4}" destId="{FA721897-B717-1B48-BECB-3DA226461E9D}" srcOrd="0" destOrd="0" presId="urn:microsoft.com/office/officeart/2008/layout/VerticalCurvedList"/>
    <dgm:cxn modelId="{4F26EA6C-4A24-B54C-921B-ED747EEA9E9E}" srcId="{0C2196BD-8435-4049-8DC7-73BC3DC0336F}" destId="{644D054E-B727-1B4D-AC65-A1E4B89C382F}" srcOrd="1" destOrd="0" parTransId="{95DC80F3-8000-1649-A97C-4352F3AFE7EF}" sibTransId="{D5D552C2-66BE-3146-8320-89C92439304C}"/>
    <dgm:cxn modelId="{ACB71775-B81C-2342-B45C-F200CDC435A6}" srcId="{0C2196BD-8435-4049-8DC7-73BC3DC0336F}" destId="{F7102C52-7BFC-494E-A4A1-4F7001C3AFB4}" srcOrd="0" destOrd="0" parTransId="{A7CC7794-A5C1-1241-B0A6-7ABAD25C9576}" sibTransId="{C7C2A65A-DE5A-F645-BD16-F529BAFF6186}"/>
    <dgm:cxn modelId="{96A862F7-1E75-DF47-8ED8-CC17BF54BD99}" type="presOf" srcId="{C7C2A65A-DE5A-F645-BD16-F529BAFF6186}" destId="{C97FD150-4382-0C4B-8658-C918A97B5D06}" srcOrd="0" destOrd="0" presId="urn:microsoft.com/office/officeart/2008/layout/VerticalCurvedList"/>
    <dgm:cxn modelId="{0640DA12-13E6-0D40-9AED-EA4CC85E4721}" type="presParOf" srcId="{C3360C43-2ED0-8F47-AFD1-E2A1FCB1E50C}" destId="{22E44C91-0BDE-1048-B308-56A73BE3B459}" srcOrd="0" destOrd="0" presId="urn:microsoft.com/office/officeart/2008/layout/VerticalCurvedList"/>
    <dgm:cxn modelId="{637304E9-ADC8-9243-B182-FDE7F462EA86}" type="presParOf" srcId="{22E44C91-0BDE-1048-B308-56A73BE3B459}" destId="{1BC2840A-A45B-684B-8671-64C1DF321292}" srcOrd="0" destOrd="0" presId="urn:microsoft.com/office/officeart/2008/layout/VerticalCurvedList"/>
    <dgm:cxn modelId="{16F4D93B-3E39-3A4B-BCB2-A3061370A9FE}" type="presParOf" srcId="{1BC2840A-A45B-684B-8671-64C1DF321292}" destId="{B2E1BEF6-530B-BA44-9DAE-EEB68E3A5DC0}" srcOrd="0" destOrd="0" presId="urn:microsoft.com/office/officeart/2008/layout/VerticalCurvedList"/>
    <dgm:cxn modelId="{33FAEF6D-6976-5341-BC7E-6998AD2EE862}" type="presParOf" srcId="{1BC2840A-A45B-684B-8671-64C1DF321292}" destId="{C97FD150-4382-0C4B-8658-C918A97B5D06}" srcOrd="1" destOrd="0" presId="urn:microsoft.com/office/officeart/2008/layout/VerticalCurvedList"/>
    <dgm:cxn modelId="{580D3097-B1B9-FD4C-B38A-34DCBF658F6B}" type="presParOf" srcId="{1BC2840A-A45B-684B-8671-64C1DF321292}" destId="{FE974093-0532-BD4C-9D1F-A831AF0953CE}" srcOrd="2" destOrd="0" presId="urn:microsoft.com/office/officeart/2008/layout/VerticalCurvedList"/>
    <dgm:cxn modelId="{E6BEC596-0070-4D49-A128-65AB00A9DC9A}" type="presParOf" srcId="{1BC2840A-A45B-684B-8671-64C1DF321292}" destId="{BE49E673-E97E-5748-903B-EDAA83DB5238}" srcOrd="3" destOrd="0" presId="urn:microsoft.com/office/officeart/2008/layout/VerticalCurvedList"/>
    <dgm:cxn modelId="{14788D32-67B4-474A-8869-537062C88A9D}" type="presParOf" srcId="{22E44C91-0BDE-1048-B308-56A73BE3B459}" destId="{FA721897-B717-1B48-BECB-3DA226461E9D}" srcOrd="1" destOrd="0" presId="urn:microsoft.com/office/officeart/2008/layout/VerticalCurvedList"/>
    <dgm:cxn modelId="{74D93626-2C70-094F-8F9B-7D1D755A1A3C}" type="presParOf" srcId="{22E44C91-0BDE-1048-B308-56A73BE3B459}" destId="{CB002DB5-9425-4243-90C8-4EFA258458E6}" srcOrd="2" destOrd="0" presId="urn:microsoft.com/office/officeart/2008/layout/VerticalCurvedList"/>
    <dgm:cxn modelId="{E6B12B4B-4838-544A-8452-254BB0EDD600}" type="presParOf" srcId="{CB002DB5-9425-4243-90C8-4EFA258458E6}" destId="{727495C9-F56D-D04D-A2ED-0B5A8AB4DB0D}" srcOrd="0" destOrd="0" presId="urn:microsoft.com/office/officeart/2008/layout/VerticalCurvedList"/>
    <dgm:cxn modelId="{BF4DFF65-62FF-E04A-8703-0275CED10FAC}" type="presParOf" srcId="{22E44C91-0BDE-1048-B308-56A73BE3B459}" destId="{49D7E241-3C10-B64C-BA7E-B75E7AB1DDA2}" srcOrd="3" destOrd="0" presId="urn:microsoft.com/office/officeart/2008/layout/VerticalCurvedList"/>
    <dgm:cxn modelId="{6D12B2B7-ACBE-6E4C-976D-80D51E5505C4}" type="presParOf" srcId="{22E44C91-0BDE-1048-B308-56A73BE3B459}" destId="{EE1F3FB6-CF7B-6E4F-9909-907E01BB1607}" srcOrd="4" destOrd="0" presId="urn:microsoft.com/office/officeart/2008/layout/VerticalCurvedList"/>
    <dgm:cxn modelId="{28FC1B90-74EF-1E4C-BDE2-5FC3BE8FA03E}" type="presParOf" srcId="{EE1F3FB6-CF7B-6E4F-9909-907E01BB1607}" destId="{3FB5D839-A3E0-7944-9E53-CAF7262ECEAE}" srcOrd="0" destOrd="0" presId="urn:microsoft.com/office/officeart/2008/layout/VerticalCurvedLis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218638D-B36E-9540-90FF-8E8508C4EBE1}" type="doc">
      <dgm:prSet loTypeId="urn:microsoft.com/office/officeart/2008/layout/VerticalCurvedList" loCatId="" qsTypeId="urn:microsoft.com/office/officeart/2005/8/quickstyle/simple1" qsCatId="simple" csTypeId="urn:microsoft.com/office/officeart/2005/8/colors/accent1_2" csCatId="accent1" phldr="1"/>
      <dgm:spPr/>
    </dgm:pt>
    <dgm:pt modelId="{27FBDFBF-9ADD-B14D-B403-6787C40940A5}" type="pres">
      <dgm:prSet presAssocID="{0218638D-B36E-9540-90FF-8E8508C4EBE1}" presName="Name0" presStyleCnt="0">
        <dgm:presLayoutVars>
          <dgm:chMax val="7"/>
          <dgm:chPref val="7"/>
          <dgm:dir/>
        </dgm:presLayoutVars>
      </dgm:prSet>
      <dgm:spPr/>
    </dgm:pt>
    <dgm:pt modelId="{BE5A7FC1-6102-404A-B675-C64E22009DC3}" type="pres">
      <dgm:prSet presAssocID="{0218638D-B36E-9540-90FF-8E8508C4EBE1}" presName="Name1" presStyleCnt="0"/>
      <dgm:spPr/>
    </dgm:pt>
    <dgm:pt modelId="{04E441FE-2439-BA40-9AA4-BD9BF7F591B3}" type="pres">
      <dgm:prSet presAssocID="{0218638D-B36E-9540-90FF-8E8508C4EBE1}" presName="cycle" presStyleCnt="0"/>
      <dgm:spPr/>
    </dgm:pt>
    <dgm:pt modelId="{3A236D97-8A24-0F43-B4FA-5407D3A8969F}" type="pres">
      <dgm:prSet presAssocID="{0218638D-B36E-9540-90FF-8E8508C4EBE1}" presName="srcNode" presStyleLbl="node1" presStyleIdx="0" presStyleCnt="0"/>
      <dgm:spPr/>
    </dgm:pt>
    <dgm:pt modelId="{AFB93504-8330-BB49-AF16-E2C01F790819}" type="pres">
      <dgm:prSet presAssocID="{0218638D-B36E-9540-90FF-8E8508C4EBE1}" presName="conn" presStyleLbl="parChTrans1D2" presStyleIdx="0" presStyleCnt="1"/>
      <dgm:spPr/>
    </dgm:pt>
    <dgm:pt modelId="{E74B0139-A4AB-EB43-A75E-C4DAFC7866D3}" type="pres">
      <dgm:prSet presAssocID="{0218638D-B36E-9540-90FF-8E8508C4EBE1}" presName="extraNode" presStyleLbl="node1" presStyleIdx="0" presStyleCnt="0"/>
      <dgm:spPr/>
    </dgm:pt>
    <dgm:pt modelId="{CB843BE1-71C4-E347-B2BA-5D5DB96CB20D}" type="pres">
      <dgm:prSet presAssocID="{0218638D-B36E-9540-90FF-8E8508C4EBE1}" presName="dstNode" presStyleLbl="node1" presStyleIdx="0" presStyleCnt="0"/>
      <dgm:spPr/>
    </dgm:pt>
  </dgm:ptLst>
  <dgm:cxnLst>
    <dgm:cxn modelId="{C16D83BE-6E22-5849-B816-02850AD268C3}" type="presOf" srcId="{0218638D-B36E-9540-90FF-8E8508C4EBE1}" destId="{27FBDFBF-9ADD-B14D-B403-6787C40940A5}" srcOrd="0" destOrd="0" presId="urn:microsoft.com/office/officeart/2008/layout/VerticalCurvedList"/>
    <dgm:cxn modelId="{CAB9CBF2-4779-3540-BEBD-33B2D49F0171}" type="presParOf" srcId="{27FBDFBF-9ADD-B14D-B403-6787C40940A5}" destId="{BE5A7FC1-6102-404A-B675-C64E22009DC3}" srcOrd="0" destOrd="0" presId="urn:microsoft.com/office/officeart/2008/layout/VerticalCurvedList"/>
    <dgm:cxn modelId="{E6DB68B7-665E-5645-BEDF-B942F78D054C}" type="presParOf" srcId="{BE5A7FC1-6102-404A-B675-C64E22009DC3}" destId="{04E441FE-2439-BA40-9AA4-BD9BF7F591B3}" srcOrd="0" destOrd="0" presId="urn:microsoft.com/office/officeart/2008/layout/VerticalCurvedList"/>
    <dgm:cxn modelId="{50E9FF5E-37B6-CA4B-8AA1-984B708CAC6A}" type="presParOf" srcId="{04E441FE-2439-BA40-9AA4-BD9BF7F591B3}" destId="{3A236D97-8A24-0F43-B4FA-5407D3A8969F}" srcOrd="0" destOrd="0" presId="urn:microsoft.com/office/officeart/2008/layout/VerticalCurvedList"/>
    <dgm:cxn modelId="{3B3AE5BA-4ACF-AE46-8B21-CCBC0522F914}" type="presParOf" srcId="{04E441FE-2439-BA40-9AA4-BD9BF7F591B3}" destId="{AFB93504-8330-BB49-AF16-E2C01F790819}" srcOrd="1" destOrd="0" presId="urn:microsoft.com/office/officeart/2008/layout/VerticalCurvedList"/>
    <dgm:cxn modelId="{6AA7A0BB-5AE2-484A-AEA8-2093BFC53846}" type="presParOf" srcId="{04E441FE-2439-BA40-9AA4-BD9BF7F591B3}" destId="{E74B0139-A4AB-EB43-A75E-C4DAFC7866D3}" srcOrd="2" destOrd="0" presId="urn:microsoft.com/office/officeart/2008/layout/VerticalCurvedList"/>
    <dgm:cxn modelId="{DB362698-F13C-EF4F-8460-617F0245847A}" type="presParOf" srcId="{04E441FE-2439-BA40-9AA4-BD9BF7F591B3}" destId="{CB843BE1-71C4-E347-B2BA-5D5DB96CB20D}" srcOrd="3"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C9203DD-4BC8-E149-81FD-FD570BBB4D2A}" type="doc">
      <dgm:prSet loTypeId="urn:microsoft.com/office/officeart/2008/layout/VerticalCurvedList" loCatId="" qsTypeId="urn:microsoft.com/office/officeart/2005/8/quickstyle/3d3" qsCatId="3D" csTypeId="urn:microsoft.com/office/officeart/2005/8/colors/accent1_2" csCatId="accent1" phldr="1"/>
      <dgm:spPr/>
      <dgm:t>
        <a:bodyPr/>
        <a:lstStyle/>
        <a:p>
          <a:endParaRPr lang="en-US"/>
        </a:p>
      </dgm:t>
    </dgm:pt>
    <dgm:pt modelId="{67525B4D-FF56-1847-A3D7-220E0DC28CEF}">
      <dgm:prSet phldrT="[Text]"/>
      <dgm:spPr>
        <a:solidFill>
          <a:schemeClr val="accent2">
            <a:lumMod val="75000"/>
          </a:schemeClr>
        </a:solidFill>
      </dgm:spPr>
      <dgm:t>
        <a:bodyPr/>
        <a:lstStyle/>
        <a:p>
          <a:pPr algn="just" rtl="0"/>
          <a:r>
            <a:rPr lang="vi-VN" b="0" dirty="0">
              <a:latin typeface="Arial" panose="020B0604020202020204" pitchFamily="34" charset="0"/>
              <a:cs typeface="Arial" panose="020B0604020202020204" pitchFamily="34" charset="0"/>
            </a:rPr>
            <a:t>- </a:t>
          </a:r>
          <a:r>
            <a:rPr lang="vi-VN" dirty="0"/>
            <a:t>Clearly and accurately describe how to install computer software and hardware</a:t>
          </a:r>
          <a:endParaRPr lang="en-US" dirty="0">
            <a:latin typeface="Arial" panose="020B0604020202020204" pitchFamily="34" charset="0"/>
            <a:cs typeface="Arial" panose="020B0604020202020204" pitchFamily="34" charset="0"/>
          </a:endParaRPr>
        </a:p>
      </dgm:t>
    </dgm:pt>
    <dgm:pt modelId="{316DE508-627A-A64A-A34B-964255CFC2D7}" type="parTrans" cxnId="{5B7C10BB-0B80-3A43-A1C8-586F46F57277}">
      <dgm:prSet/>
      <dgm:spPr/>
      <dgm:t>
        <a:bodyPr/>
        <a:lstStyle/>
        <a:p>
          <a:endParaRPr lang="en-US"/>
        </a:p>
      </dgm:t>
    </dgm:pt>
    <dgm:pt modelId="{16197211-6976-394B-855D-2BDA77ADB37E}" type="sibTrans" cxnId="{5B7C10BB-0B80-3A43-A1C8-586F46F57277}">
      <dgm:prSet/>
      <dgm:spPr>
        <a:ln>
          <a:solidFill>
            <a:schemeClr val="accent2">
              <a:lumMod val="75000"/>
            </a:schemeClr>
          </a:solidFill>
        </a:ln>
      </dgm:spPr>
      <dgm:t>
        <a:bodyPr/>
        <a:lstStyle/>
        <a:p>
          <a:endParaRPr lang="en-US"/>
        </a:p>
      </dgm:t>
    </dgm:pt>
    <dgm:pt modelId="{C7DBD40D-1A02-5441-B984-D8579D530F7A}" type="pres">
      <dgm:prSet presAssocID="{3C9203DD-4BC8-E149-81FD-FD570BBB4D2A}" presName="Name0" presStyleCnt="0">
        <dgm:presLayoutVars>
          <dgm:chMax val="7"/>
          <dgm:chPref val="7"/>
          <dgm:dir/>
        </dgm:presLayoutVars>
      </dgm:prSet>
      <dgm:spPr/>
    </dgm:pt>
    <dgm:pt modelId="{CC7BED8B-72C9-2C4C-B542-6547E01D5924}" type="pres">
      <dgm:prSet presAssocID="{3C9203DD-4BC8-E149-81FD-FD570BBB4D2A}" presName="Name1" presStyleCnt="0"/>
      <dgm:spPr/>
    </dgm:pt>
    <dgm:pt modelId="{E56889DD-6E02-7940-A280-BC5ADD433DE2}" type="pres">
      <dgm:prSet presAssocID="{3C9203DD-4BC8-E149-81FD-FD570BBB4D2A}" presName="cycle" presStyleCnt="0"/>
      <dgm:spPr/>
    </dgm:pt>
    <dgm:pt modelId="{8333D28F-D18C-0E49-9333-91A984B30704}" type="pres">
      <dgm:prSet presAssocID="{3C9203DD-4BC8-E149-81FD-FD570BBB4D2A}" presName="srcNode" presStyleLbl="node1" presStyleIdx="0" presStyleCnt="1"/>
      <dgm:spPr/>
    </dgm:pt>
    <dgm:pt modelId="{B802C4C2-7AC1-524B-AB0B-AE2BC2467E34}" type="pres">
      <dgm:prSet presAssocID="{3C9203DD-4BC8-E149-81FD-FD570BBB4D2A}" presName="conn" presStyleLbl="parChTrans1D2" presStyleIdx="0" presStyleCnt="1" custScaleX="60720" custScaleY="33672" custLinFactNeighborX="21974" custLinFactNeighborY="-583"/>
      <dgm:spPr/>
    </dgm:pt>
    <dgm:pt modelId="{2102288A-9464-954F-A332-7435EDE935A2}" type="pres">
      <dgm:prSet presAssocID="{3C9203DD-4BC8-E149-81FD-FD570BBB4D2A}" presName="extraNode" presStyleLbl="node1" presStyleIdx="0" presStyleCnt="1"/>
      <dgm:spPr/>
    </dgm:pt>
    <dgm:pt modelId="{9C9E0166-C408-974C-8D51-2E95087C720E}" type="pres">
      <dgm:prSet presAssocID="{3C9203DD-4BC8-E149-81FD-FD570BBB4D2A}" presName="dstNode" presStyleLbl="node1" presStyleIdx="0" presStyleCnt="1"/>
      <dgm:spPr/>
    </dgm:pt>
    <dgm:pt modelId="{15C3BE0E-8A9C-104B-AA98-6AAF00D42B5E}" type="pres">
      <dgm:prSet presAssocID="{67525B4D-FF56-1847-A3D7-220E0DC28CEF}" presName="text_1" presStyleLbl="node1" presStyleIdx="0" presStyleCnt="1" custScaleX="104215" custScaleY="72220">
        <dgm:presLayoutVars>
          <dgm:bulletEnabled val="1"/>
        </dgm:presLayoutVars>
      </dgm:prSet>
      <dgm:spPr/>
    </dgm:pt>
    <dgm:pt modelId="{A254A33C-2342-714F-B8A5-AA3E1075DEA9}" type="pres">
      <dgm:prSet presAssocID="{67525B4D-FF56-1847-A3D7-220E0DC28CEF}" presName="accent_1" presStyleCnt="0"/>
      <dgm:spPr/>
    </dgm:pt>
    <dgm:pt modelId="{FD386C52-3B9A-E948-A4B7-9964C5D13B99}" type="pres">
      <dgm:prSet presAssocID="{67525B4D-FF56-1847-A3D7-220E0DC28CEF}" presName="accentRepeatNode" presStyleLbl="solidFgAcc1" presStyleIdx="0" presStyleCnt="1" custScaleX="61423" custScaleY="57776" custLinFactNeighborX="4123" custLinFactNeighborY="-1292"/>
      <dgm:spPr>
        <a:ln>
          <a:solidFill>
            <a:schemeClr val="accent2">
              <a:lumMod val="75000"/>
            </a:schemeClr>
          </a:solidFill>
        </a:ln>
      </dgm:spPr>
    </dgm:pt>
  </dgm:ptLst>
  <dgm:cxnLst>
    <dgm:cxn modelId="{4AD3A56C-3264-724E-8A0C-5745674E7EA8}" type="presOf" srcId="{67525B4D-FF56-1847-A3D7-220E0DC28CEF}" destId="{15C3BE0E-8A9C-104B-AA98-6AAF00D42B5E}" srcOrd="0" destOrd="0" presId="urn:microsoft.com/office/officeart/2008/layout/VerticalCurvedList"/>
    <dgm:cxn modelId="{4D4728AD-6399-0442-8155-10F0049F229A}" type="presOf" srcId="{3C9203DD-4BC8-E149-81FD-FD570BBB4D2A}" destId="{C7DBD40D-1A02-5441-B984-D8579D530F7A}" srcOrd="0" destOrd="0" presId="urn:microsoft.com/office/officeart/2008/layout/VerticalCurvedList"/>
    <dgm:cxn modelId="{5B7C10BB-0B80-3A43-A1C8-586F46F57277}" srcId="{3C9203DD-4BC8-E149-81FD-FD570BBB4D2A}" destId="{67525B4D-FF56-1847-A3D7-220E0DC28CEF}" srcOrd="0" destOrd="0" parTransId="{316DE508-627A-A64A-A34B-964255CFC2D7}" sibTransId="{16197211-6976-394B-855D-2BDA77ADB37E}"/>
    <dgm:cxn modelId="{97C7E3E8-B162-0644-B729-37B1C24EB2A5}" type="presOf" srcId="{16197211-6976-394B-855D-2BDA77ADB37E}" destId="{B802C4C2-7AC1-524B-AB0B-AE2BC2467E34}" srcOrd="0" destOrd="0" presId="urn:microsoft.com/office/officeart/2008/layout/VerticalCurvedList"/>
    <dgm:cxn modelId="{F417DE4B-9780-8146-90BA-CA555F0E580C}" type="presParOf" srcId="{C7DBD40D-1A02-5441-B984-D8579D530F7A}" destId="{CC7BED8B-72C9-2C4C-B542-6547E01D5924}" srcOrd="0" destOrd="0" presId="urn:microsoft.com/office/officeart/2008/layout/VerticalCurvedList"/>
    <dgm:cxn modelId="{E41A3CFD-7F7C-A643-9D50-AF4CE8DC9501}" type="presParOf" srcId="{CC7BED8B-72C9-2C4C-B542-6547E01D5924}" destId="{E56889DD-6E02-7940-A280-BC5ADD433DE2}" srcOrd="0" destOrd="0" presId="urn:microsoft.com/office/officeart/2008/layout/VerticalCurvedList"/>
    <dgm:cxn modelId="{72F8C536-A7DA-644E-A1ED-73D68430992E}" type="presParOf" srcId="{E56889DD-6E02-7940-A280-BC5ADD433DE2}" destId="{8333D28F-D18C-0E49-9333-91A984B30704}" srcOrd="0" destOrd="0" presId="urn:microsoft.com/office/officeart/2008/layout/VerticalCurvedList"/>
    <dgm:cxn modelId="{B0C58FEA-DEE6-D945-AF68-7727472FDFBA}" type="presParOf" srcId="{E56889DD-6E02-7940-A280-BC5ADD433DE2}" destId="{B802C4C2-7AC1-524B-AB0B-AE2BC2467E34}" srcOrd="1" destOrd="0" presId="urn:microsoft.com/office/officeart/2008/layout/VerticalCurvedList"/>
    <dgm:cxn modelId="{2151F9E3-306A-BE40-AA4B-F5B6CE195B20}" type="presParOf" srcId="{E56889DD-6E02-7940-A280-BC5ADD433DE2}" destId="{2102288A-9464-954F-A332-7435EDE935A2}" srcOrd="2" destOrd="0" presId="urn:microsoft.com/office/officeart/2008/layout/VerticalCurvedList"/>
    <dgm:cxn modelId="{F7F4F8BA-6B43-ED40-8667-89D624BF24CE}" type="presParOf" srcId="{E56889DD-6E02-7940-A280-BC5ADD433DE2}" destId="{9C9E0166-C408-974C-8D51-2E95087C720E}" srcOrd="3" destOrd="0" presId="urn:microsoft.com/office/officeart/2008/layout/VerticalCurvedList"/>
    <dgm:cxn modelId="{710DE57A-A4B2-604D-8966-964526BCF9FA}" type="presParOf" srcId="{CC7BED8B-72C9-2C4C-B542-6547E01D5924}" destId="{15C3BE0E-8A9C-104B-AA98-6AAF00D42B5E}" srcOrd="1" destOrd="0" presId="urn:microsoft.com/office/officeart/2008/layout/VerticalCurvedList"/>
    <dgm:cxn modelId="{B6C65BD1-6C53-AE44-9588-3CC0FEEDC3F7}" type="presParOf" srcId="{CC7BED8B-72C9-2C4C-B542-6547E01D5924}" destId="{A254A33C-2342-714F-B8A5-AA3E1075DEA9}" srcOrd="2" destOrd="0" presId="urn:microsoft.com/office/officeart/2008/layout/VerticalCurvedList"/>
    <dgm:cxn modelId="{F63511F0-75B6-AA4C-961B-6B1D1E7F2653}" type="presParOf" srcId="{A254A33C-2342-714F-B8A5-AA3E1075DEA9}" destId="{FD386C52-3B9A-E948-A4B7-9964C5D13B99}" srcOrd="0" destOrd="0" presId="urn:microsoft.com/office/officeart/2008/layout/VerticalCurvedLis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CD44AB7-BB63-414C-96DA-CA308ABA89CC}" type="doc">
      <dgm:prSet loTypeId="urn:microsoft.com/office/officeart/2011/layout/TabList" loCatId="officeonline" qsTypeId="urn:microsoft.com/office/officeart/2005/8/quickstyle/3d2#2" qsCatId="3D" csTypeId="urn:microsoft.com/office/officeart/2005/8/colors/colorful5" csCatId="colorful" phldr="1"/>
      <dgm:spPr/>
    </dgm:pt>
    <dgm:pt modelId="{D45866E4-5151-424F-8F2E-DF21E22B9F49}">
      <dgm:prSet phldrT="[Text]" custT="1"/>
      <dgm:spPr>
        <a:solidFill>
          <a:schemeClr val="accent2">
            <a:lumMod val="75000"/>
          </a:schemeClr>
        </a:solidFill>
      </dgm:spPr>
      <dgm:t>
        <a:bodyPr/>
        <a:lstStyle/>
        <a:p>
          <a:r>
            <a:rPr lang="en-US" sz="2800" b="1" i="1" dirty="0">
              <a:latin typeface="Arial" panose="020B0604020202020204" pitchFamily="34" charset="0"/>
              <a:cs typeface="Arial" panose="020B0604020202020204" pitchFamily="34" charset="0"/>
            </a:rPr>
            <a:t>Objectives:</a:t>
          </a:r>
          <a:r>
            <a:rPr lang="en-US" sz="2400" b="1" i="1" dirty="0">
              <a:latin typeface="Arial" panose="020B0604020202020204" pitchFamily="34" charset="0"/>
              <a:cs typeface="Arial" panose="020B0604020202020204" pitchFamily="34" charset="0"/>
            </a:rPr>
            <a:t> </a:t>
          </a:r>
          <a:endParaRPr lang="en-US" sz="2400" dirty="0">
            <a:latin typeface="Arial" panose="020B0604020202020204" pitchFamily="34" charset="0"/>
            <a:cs typeface="Arial" panose="020B0604020202020204" pitchFamily="34" charset="0"/>
          </a:endParaRPr>
        </a:p>
      </dgm:t>
    </dgm:pt>
    <dgm:pt modelId="{80453931-317E-4B39-9E84-3B3C272C194B}" type="parTrans" cxnId="{BA71F363-E807-4D0F-9250-12435AE53601}">
      <dgm:prSet/>
      <dgm:spPr/>
      <dgm:t>
        <a:bodyPr/>
        <a:lstStyle/>
        <a:p>
          <a:endParaRPr lang="en-US"/>
        </a:p>
      </dgm:t>
    </dgm:pt>
    <dgm:pt modelId="{A9DA529F-EA47-40A4-97A1-88B8C70F5AA7}" type="sibTrans" cxnId="{BA71F363-E807-4D0F-9250-12435AE53601}">
      <dgm:prSet/>
      <dgm:spPr/>
      <dgm:t>
        <a:bodyPr/>
        <a:lstStyle/>
        <a:p>
          <a:endParaRPr lang="en-US"/>
        </a:p>
      </dgm:t>
    </dgm:pt>
    <dgm:pt modelId="{6635D234-F23C-4BB6-9DE3-D40A12630CBC}">
      <dgm:prSet phldrT="[Text]" custT="1"/>
      <dgm:spPr/>
      <dgm:t>
        <a:bodyPr/>
        <a:lstStyle/>
        <a:p>
          <a:pPr algn="ctr"/>
          <a:r>
            <a:rPr lang="vi-VN" sz="2800" i="1" dirty="0"/>
            <a:t>Students will be able to recall the words related to computer software and hardware installation</a:t>
          </a:r>
          <a:r>
            <a:rPr lang="vi-VN" sz="2800" dirty="0"/>
            <a:t>.</a:t>
          </a:r>
          <a:endParaRPr lang="en-US" sz="2800" i="1" dirty="0">
            <a:latin typeface="Arial" panose="020B0604020202020204" pitchFamily="34" charset="0"/>
            <a:cs typeface="Arial" panose="020B0604020202020204" pitchFamily="34" charset="0"/>
          </a:endParaRPr>
        </a:p>
      </dgm:t>
    </dgm:pt>
    <dgm:pt modelId="{FAAA11E0-47FF-46EB-A658-7E9BF4367FCB}" type="parTrans" cxnId="{EF81807A-0A99-4AC7-A51C-E0303019A0A2}">
      <dgm:prSet/>
      <dgm:spPr/>
      <dgm:t>
        <a:bodyPr/>
        <a:lstStyle/>
        <a:p>
          <a:endParaRPr lang="en-US"/>
        </a:p>
      </dgm:t>
    </dgm:pt>
    <dgm:pt modelId="{ABB8CAC9-F75C-4631-B4EA-FB73BC5F48AB}" type="sibTrans" cxnId="{EF81807A-0A99-4AC7-A51C-E0303019A0A2}">
      <dgm:prSet/>
      <dgm:spPr/>
      <dgm:t>
        <a:bodyPr/>
        <a:lstStyle/>
        <a:p>
          <a:endParaRPr lang="en-US"/>
        </a:p>
      </dgm:t>
    </dgm:pt>
    <dgm:pt modelId="{53E8428F-BC26-4F17-9F20-0B89A0A39F0B}" type="pres">
      <dgm:prSet presAssocID="{8CD44AB7-BB63-414C-96DA-CA308ABA89CC}" presName="Name0" presStyleCnt="0">
        <dgm:presLayoutVars>
          <dgm:chMax/>
          <dgm:chPref val="3"/>
          <dgm:dir/>
          <dgm:animOne val="branch"/>
          <dgm:animLvl val="lvl"/>
        </dgm:presLayoutVars>
      </dgm:prSet>
      <dgm:spPr/>
    </dgm:pt>
    <dgm:pt modelId="{7936EFF3-8C6A-492E-90D9-F0593E6B85B1}" type="pres">
      <dgm:prSet presAssocID="{D45866E4-5151-424F-8F2E-DF21E22B9F49}" presName="composite" presStyleCnt="0"/>
      <dgm:spPr/>
    </dgm:pt>
    <dgm:pt modelId="{98AA9BFE-A101-4DC8-A15D-A99470DF08D4}" type="pres">
      <dgm:prSet presAssocID="{D45866E4-5151-424F-8F2E-DF21E22B9F49}" presName="FirstChild" presStyleLbl="revTx" presStyleIdx="0" presStyleCnt="1">
        <dgm:presLayoutVars>
          <dgm:chMax val="0"/>
          <dgm:chPref val="0"/>
          <dgm:bulletEnabled val="1"/>
        </dgm:presLayoutVars>
      </dgm:prSet>
      <dgm:spPr/>
    </dgm:pt>
    <dgm:pt modelId="{B2D3EB45-6FD2-4853-A1A6-73716D325511}" type="pres">
      <dgm:prSet presAssocID="{D45866E4-5151-424F-8F2E-DF21E22B9F49}" presName="Parent" presStyleLbl="alignNode1" presStyleIdx="0" presStyleCnt="1" custScaleX="102310" custScaleY="121489" custLinFactNeighborX="577" custLinFactNeighborY="-34218">
        <dgm:presLayoutVars>
          <dgm:chMax val="3"/>
          <dgm:chPref val="3"/>
          <dgm:bulletEnabled val="1"/>
        </dgm:presLayoutVars>
      </dgm:prSet>
      <dgm:spPr/>
    </dgm:pt>
    <dgm:pt modelId="{3E3F0605-B4E3-4453-8FF9-3196C22FB4C5}" type="pres">
      <dgm:prSet presAssocID="{D45866E4-5151-424F-8F2E-DF21E22B9F49}" presName="Accent" presStyleLbl="parChTrans1D1" presStyleIdx="0" presStyleCnt="1"/>
      <dgm:spPr>
        <a:ln>
          <a:solidFill>
            <a:schemeClr val="accent2">
              <a:lumMod val="75000"/>
            </a:schemeClr>
          </a:solidFill>
        </a:ln>
      </dgm:spPr>
    </dgm:pt>
  </dgm:ptLst>
  <dgm:cxnLst>
    <dgm:cxn modelId="{7EE6F921-BB54-4ED6-9FF4-7492040E3F06}" type="presOf" srcId="{8CD44AB7-BB63-414C-96DA-CA308ABA89CC}" destId="{53E8428F-BC26-4F17-9F20-0B89A0A39F0B}" srcOrd="0" destOrd="0" presId="urn:microsoft.com/office/officeart/2011/layout/TabList"/>
    <dgm:cxn modelId="{9A98B637-83A8-47EC-9C56-972D44FDC62A}" type="presOf" srcId="{6635D234-F23C-4BB6-9DE3-D40A12630CBC}" destId="{98AA9BFE-A101-4DC8-A15D-A99470DF08D4}" srcOrd="0" destOrd="0" presId="urn:microsoft.com/office/officeart/2011/layout/TabList"/>
    <dgm:cxn modelId="{C5C7F056-D23A-413C-B09F-C52FE4FFCC59}" type="presOf" srcId="{D45866E4-5151-424F-8F2E-DF21E22B9F49}" destId="{B2D3EB45-6FD2-4853-A1A6-73716D325511}" srcOrd="0" destOrd="0" presId="urn:microsoft.com/office/officeart/2011/layout/TabList"/>
    <dgm:cxn modelId="{BA71F363-E807-4D0F-9250-12435AE53601}" srcId="{8CD44AB7-BB63-414C-96DA-CA308ABA89CC}" destId="{D45866E4-5151-424F-8F2E-DF21E22B9F49}" srcOrd="0" destOrd="0" parTransId="{80453931-317E-4B39-9E84-3B3C272C194B}" sibTransId="{A9DA529F-EA47-40A4-97A1-88B8C70F5AA7}"/>
    <dgm:cxn modelId="{EF81807A-0A99-4AC7-A51C-E0303019A0A2}" srcId="{D45866E4-5151-424F-8F2E-DF21E22B9F49}" destId="{6635D234-F23C-4BB6-9DE3-D40A12630CBC}" srcOrd="0" destOrd="0" parTransId="{FAAA11E0-47FF-46EB-A658-7E9BF4367FCB}" sibTransId="{ABB8CAC9-F75C-4631-B4EA-FB73BC5F48AB}"/>
    <dgm:cxn modelId="{45DE7B45-4C8B-464A-9B62-1286EC07C16C}" type="presParOf" srcId="{53E8428F-BC26-4F17-9F20-0B89A0A39F0B}" destId="{7936EFF3-8C6A-492E-90D9-F0593E6B85B1}" srcOrd="0" destOrd="0" presId="urn:microsoft.com/office/officeart/2011/layout/TabList"/>
    <dgm:cxn modelId="{58493D43-0A3E-4B24-BE34-221169C2C89A}" type="presParOf" srcId="{7936EFF3-8C6A-492E-90D9-F0593E6B85B1}" destId="{98AA9BFE-A101-4DC8-A15D-A99470DF08D4}" srcOrd="0" destOrd="0" presId="urn:microsoft.com/office/officeart/2011/layout/TabList"/>
    <dgm:cxn modelId="{88C500AD-B1C5-49E7-83F9-1AAE96233510}" type="presParOf" srcId="{7936EFF3-8C6A-492E-90D9-F0593E6B85B1}" destId="{B2D3EB45-6FD2-4853-A1A6-73716D325511}" srcOrd="1" destOrd="0" presId="urn:microsoft.com/office/officeart/2011/layout/TabList"/>
    <dgm:cxn modelId="{785394E8-366B-4A43-83A8-F9A1940BF185}" type="presParOf" srcId="{7936EFF3-8C6A-492E-90D9-F0593E6B85B1}" destId="{3E3F0605-B4E3-4453-8FF9-3196C22FB4C5}" srcOrd="2" destOrd="0" presId="urn:microsoft.com/office/officeart/2011/layout/Tab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8CD44AB7-BB63-414C-96DA-CA308ABA89CC}" type="doc">
      <dgm:prSet loTypeId="urn:microsoft.com/office/officeart/2011/layout/TabList" loCatId="officeonline" qsTypeId="urn:microsoft.com/office/officeart/2005/8/quickstyle/3d2#3" qsCatId="3D" csTypeId="urn:microsoft.com/office/officeart/2005/8/colors/colorful5" csCatId="colorful" phldr="1"/>
      <dgm:spPr/>
    </dgm:pt>
    <dgm:pt modelId="{D45866E4-5151-424F-8F2E-DF21E22B9F49}">
      <dgm:prSet phldrT="[Text]" custT="1"/>
      <dgm:spPr>
        <a:solidFill>
          <a:schemeClr val="accent2">
            <a:lumMod val="75000"/>
          </a:schemeClr>
        </a:solidFill>
      </dgm:spPr>
      <dgm:t>
        <a:bodyPr/>
        <a:lstStyle/>
        <a:p>
          <a:r>
            <a:rPr lang="en-US" sz="2600" b="1" i="1" dirty="0">
              <a:latin typeface="Arial" panose="020B0604020202020204" pitchFamily="34" charset="0"/>
              <a:cs typeface="Arial" panose="020B0604020202020204" pitchFamily="34" charset="0"/>
            </a:rPr>
            <a:t>Objectives: </a:t>
          </a:r>
          <a:endParaRPr lang="en-US" sz="2600" dirty="0">
            <a:latin typeface="Arial" panose="020B0604020202020204" pitchFamily="34" charset="0"/>
            <a:cs typeface="Arial" panose="020B0604020202020204" pitchFamily="34" charset="0"/>
          </a:endParaRPr>
        </a:p>
      </dgm:t>
    </dgm:pt>
    <dgm:pt modelId="{80453931-317E-4B39-9E84-3B3C272C194B}" type="parTrans" cxnId="{BA71F363-E807-4D0F-9250-12435AE53601}">
      <dgm:prSet/>
      <dgm:spPr/>
      <dgm:t>
        <a:bodyPr/>
        <a:lstStyle/>
        <a:p>
          <a:endParaRPr lang="en-US"/>
        </a:p>
      </dgm:t>
    </dgm:pt>
    <dgm:pt modelId="{A9DA529F-EA47-40A4-97A1-88B8C70F5AA7}" type="sibTrans" cxnId="{BA71F363-E807-4D0F-9250-12435AE53601}">
      <dgm:prSet/>
      <dgm:spPr/>
      <dgm:t>
        <a:bodyPr/>
        <a:lstStyle/>
        <a:p>
          <a:endParaRPr lang="en-US"/>
        </a:p>
      </dgm:t>
    </dgm:pt>
    <dgm:pt modelId="{6635D234-F23C-4BB6-9DE3-D40A12630CBC}">
      <dgm:prSet phldrT="[Text]" custT="1"/>
      <dgm:spPr/>
      <dgm:t>
        <a:bodyPr/>
        <a:lstStyle/>
        <a:p>
          <a:pPr algn="ctr">
            <a:buFont typeface="Arial" panose="020B0604020202020204" pitchFamily="34" charset="0"/>
            <a:buNone/>
          </a:pPr>
          <a:r>
            <a:rPr lang="en-US" sz="2400" i="1" dirty="0"/>
            <a:t> </a:t>
          </a:r>
          <a:r>
            <a:rPr lang="en-US" sz="2600" i="1" dirty="0">
              <a:latin typeface="Arial" panose="020B0604020202020204" pitchFamily="34" charset="0"/>
              <a:cs typeface="Arial" panose="020B0604020202020204" pitchFamily="34" charset="0"/>
            </a:rPr>
            <a:t>S</a:t>
          </a:r>
          <a:r>
            <a:rPr lang="vi-VN" sz="2600" i="1" dirty="0">
              <a:latin typeface="Arial" panose="020B0604020202020204" pitchFamily="34" charset="0"/>
              <a:cs typeface="Arial" panose="020B0604020202020204" pitchFamily="34" charset="0"/>
            </a:rPr>
            <a:t>tudents will be able to remember the verb phrases related to computer hardware and software installation.</a:t>
          </a:r>
          <a:endParaRPr lang="en-US" sz="2600" b="1" i="1" dirty="0">
            <a:latin typeface="Arial" panose="020B0604020202020204" pitchFamily="34" charset="0"/>
            <a:cs typeface="Arial" panose="020B0604020202020204" pitchFamily="34" charset="0"/>
          </a:endParaRPr>
        </a:p>
      </dgm:t>
    </dgm:pt>
    <dgm:pt modelId="{FAAA11E0-47FF-46EB-A658-7E9BF4367FCB}" type="parTrans" cxnId="{EF81807A-0A99-4AC7-A51C-E0303019A0A2}">
      <dgm:prSet/>
      <dgm:spPr/>
      <dgm:t>
        <a:bodyPr/>
        <a:lstStyle/>
        <a:p>
          <a:endParaRPr lang="en-US"/>
        </a:p>
      </dgm:t>
    </dgm:pt>
    <dgm:pt modelId="{ABB8CAC9-F75C-4631-B4EA-FB73BC5F48AB}" type="sibTrans" cxnId="{EF81807A-0A99-4AC7-A51C-E0303019A0A2}">
      <dgm:prSet/>
      <dgm:spPr/>
      <dgm:t>
        <a:bodyPr/>
        <a:lstStyle/>
        <a:p>
          <a:endParaRPr lang="en-US"/>
        </a:p>
      </dgm:t>
    </dgm:pt>
    <dgm:pt modelId="{53E8428F-BC26-4F17-9F20-0B89A0A39F0B}" type="pres">
      <dgm:prSet presAssocID="{8CD44AB7-BB63-414C-96DA-CA308ABA89CC}" presName="Name0" presStyleCnt="0">
        <dgm:presLayoutVars>
          <dgm:chMax/>
          <dgm:chPref val="3"/>
          <dgm:dir/>
          <dgm:animOne val="branch"/>
          <dgm:animLvl val="lvl"/>
        </dgm:presLayoutVars>
      </dgm:prSet>
      <dgm:spPr/>
    </dgm:pt>
    <dgm:pt modelId="{7936EFF3-8C6A-492E-90D9-F0593E6B85B1}" type="pres">
      <dgm:prSet presAssocID="{D45866E4-5151-424F-8F2E-DF21E22B9F49}" presName="composite" presStyleCnt="0"/>
      <dgm:spPr/>
    </dgm:pt>
    <dgm:pt modelId="{98AA9BFE-A101-4DC8-A15D-A99470DF08D4}" type="pres">
      <dgm:prSet presAssocID="{D45866E4-5151-424F-8F2E-DF21E22B9F49}" presName="FirstChild" presStyleLbl="revTx" presStyleIdx="0" presStyleCnt="1" custScaleX="101136" custScaleY="109176">
        <dgm:presLayoutVars>
          <dgm:chMax val="0"/>
          <dgm:chPref val="0"/>
          <dgm:bulletEnabled val="1"/>
        </dgm:presLayoutVars>
      </dgm:prSet>
      <dgm:spPr/>
    </dgm:pt>
    <dgm:pt modelId="{B2D3EB45-6FD2-4853-A1A6-73716D325511}" type="pres">
      <dgm:prSet presAssocID="{D45866E4-5151-424F-8F2E-DF21E22B9F49}" presName="Parent" presStyleLbl="alignNode1" presStyleIdx="0" presStyleCnt="1" custScaleX="85971" custScaleY="110650" custLinFactNeighborX="-852" custLinFactNeighborY="-9497">
        <dgm:presLayoutVars>
          <dgm:chMax val="3"/>
          <dgm:chPref val="3"/>
          <dgm:bulletEnabled val="1"/>
        </dgm:presLayoutVars>
      </dgm:prSet>
      <dgm:spPr/>
    </dgm:pt>
    <dgm:pt modelId="{3E3F0605-B4E3-4453-8FF9-3196C22FB4C5}" type="pres">
      <dgm:prSet presAssocID="{D45866E4-5151-424F-8F2E-DF21E22B9F49}" presName="Accent" presStyleLbl="parChTrans1D1" presStyleIdx="0" presStyleCnt="1"/>
      <dgm:spPr/>
    </dgm:pt>
  </dgm:ptLst>
  <dgm:cxnLst>
    <dgm:cxn modelId="{EF091E23-8593-4236-A221-8B473C285541}" type="presOf" srcId="{8CD44AB7-BB63-414C-96DA-CA308ABA89CC}" destId="{53E8428F-BC26-4F17-9F20-0B89A0A39F0B}" srcOrd="0" destOrd="0" presId="urn:microsoft.com/office/officeart/2011/layout/TabList"/>
    <dgm:cxn modelId="{12F87634-EBF2-441C-BFF9-1D66570CF4FE}" type="presOf" srcId="{D45866E4-5151-424F-8F2E-DF21E22B9F49}" destId="{B2D3EB45-6FD2-4853-A1A6-73716D325511}" srcOrd="0" destOrd="0" presId="urn:microsoft.com/office/officeart/2011/layout/TabList"/>
    <dgm:cxn modelId="{BA71F363-E807-4D0F-9250-12435AE53601}" srcId="{8CD44AB7-BB63-414C-96DA-CA308ABA89CC}" destId="{D45866E4-5151-424F-8F2E-DF21E22B9F49}" srcOrd="0" destOrd="0" parTransId="{80453931-317E-4B39-9E84-3B3C272C194B}" sibTransId="{A9DA529F-EA47-40A4-97A1-88B8C70F5AA7}"/>
    <dgm:cxn modelId="{EF81807A-0A99-4AC7-A51C-E0303019A0A2}" srcId="{D45866E4-5151-424F-8F2E-DF21E22B9F49}" destId="{6635D234-F23C-4BB6-9DE3-D40A12630CBC}" srcOrd="0" destOrd="0" parTransId="{FAAA11E0-47FF-46EB-A658-7E9BF4367FCB}" sibTransId="{ABB8CAC9-F75C-4631-B4EA-FB73BC5F48AB}"/>
    <dgm:cxn modelId="{D2D166A2-733C-4E8E-848B-6D0FF2AA7688}" type="presOf" srcId="{6635D234-F23C-4BB6-9DE3-D40A12630CBC}" destId="{98AA9BFE-A101-4DC8-A15D-A99470DF08D4}" srcOrd="0" destOrd="0" presId="urn:microsoft.com/office/officeart/2011/layout/TabList"/>
    <dgm:cxn modelId="{1FB46819-3FAD-484A-BAF1-AA76426C264E}" type="presParOf" srcId="{53E8428F-BC26-4F17-9F20-0B89A0A39F0B}" destId="{7936EFF3-8C6A-492E-90D9-F0593E6B85B1}" srcOrd="0" destOrd="0" presId="urn:microsoft.com/office/officeart/2011/layout/TabList"/>
    <dgm:cxn modelId="{EFC117E5-99CE-40E1-899A-A2F4875C857C}" type="presParOf" srcId="{7936EFF3-8C6A-492E-90D9-F0593E6B85B1}" destId="{98AA9BFE-A101-4DC8-A15D-A99470DF08D4}" srcOrd="0" destOrd="0" presId="urn:microsoft.com/office/officeart/2011/layout/TabList"/>
    <dgm:cxn modelId="{0022BD25-723C-4B01-ACF6-4AD69F41C56A}" type="presParOf" srcId="{7936EFF3-8C6A-492E-90D9-F0593E6B85B1}" destId="{B2D3EB45-6FD2-4853-A1A6-73716D325511}" srcOrd="1" destOrd="0" presId="urn:microsoft.com/office/officeart/2011/layout/TabList"/>
    <dgm:cxn modelId="{8BB6A886-D200-4796-A2F2-8806C1FF7B1D}" type="presParOf" srcId="{7936EFF3-8C6A-492E-90D9-F0593E6B85B1}" destId="{3E3F0605-B4E3-4453-8FF9-3196C22FB4C5}" srcOrd="2" destOrd="0" presId="urn:microsoft.com/office/officeart/2011/layout/Tab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8CD44AB7-BB63-414C-96DA-CA308ABA89CC}" type="doc">
      <dgm:prSet loTypeId="urn:microsoft.com/office/officeart/2011/layout/TabList" loCatId="officeonline" qsTypeId="urn:microsoft.com/office/officeart/2005/8/quickstyle/3d2#3" qsCatId="3D" csTypeId="urn:microsoft.com/office/officeart/2005/8/colors/colorful5" csCatId="colorful" phldr="1"/>
      <dgm:spPr/>
    </dgm:pt>
    <dgm:pt modelId="{D45866E4-5151-424F-8F2E-DF21E22B9F49}">
      <dgm:prSet phldrT="[Text]" custT="1"/>
      <dgm:spPr>
        <a:solidFill>
          <a:schemeClr val="accent2">
            <a:lumMod val="75000"/>
          </a:schemeClr>
        </a:solidFill>
      </dgm:spPr>
      <dgm:t>
        <a:bodyPr/>
        <a:lstStyle/>
        <a:p>
          <a:r>
            <a:rPr lang="en-US" sz="2600" b="1" i="1" dirty="0">
              <a:latin typeface="Arial" panose="020B0604020202020204" pitchFamily="34" charset="0"/>
              <a:cs typeface="Arial" panose="020B0604020202020204" pitchFamily="34" charset="0"/>
            </a:rPr>
            <a:t>Objectives: </a:t>
          </a:r>
          <a:endParaRPr lang="en-US" sz="2600" dirty="0">
            <a:latin typeface="Arial" panose="020B0604020202020204" pitchFamily="34" charset="0"/>
            <a:cs typeface="Arial" panose="020B0604020202020204" pitchFamily="34" charset="0"/>
          </a:endParaRPr>
        </a:p>
      </dgm:t>
    </dgm:pt>
    <dgm:pt modelId="{80453931-317E-4B39-9E84-3B3C272C194B}" type="parTrans" cxnId="{BA71F363-E807-4D0F-9250-12435AE53601}">
      <dgm:prSet/>
      <dgm:spPr/>
      <dgm:t>
        <a:bodyPr/>
        <a:lstStyle/>
        <a:p>
          <a:endParaRPr lang="en-US"/>
        </a:p>
      </dgm:t>
    </dgm:pt>
    <dgm:pt modelId="{A9DA529F-EA47-40A4-97A1-88B8C70F5AA7}" type="sibTrans" cxnId="{BA71F363-E807-4D0F-9250-12435AE53601}">
      <dgm:prSet/>
      <dgm:spPr/>
      <dgm:t>
        <a:bodyPr/>
        <a:lstStyle/>
        <a:p>
          <a:endParaRPr lang="en-US"/>
        </a:p>
      </dgm:t>
    </dgm:pt>
    <dgm:pt modelId="{6635D234-F23C-4BB6-9DE3-D40A12630CBC}">
      <dgm:prSet phldrT="[Text]" custT="1"/>
      <dgm:spPr/>
      <dgm:t>
        <a:bodyPr/>
        <a:lstStyle/>
        <a:p>
          <a:pPr algn="ctr"/>
          <a:r>
            <a:rPr lang="vi-VN" sz="2600" i="1" dirty="0"/>
            <a:t>Students will be able to identify basic steps in installing computer hardware and software.</a:t>
          </a:r>
          <a:endParaRPr lang="en-US" sz="2600" b="1" i="1" dirty="0">
            <a:latin typeface="Arial" panose="020B0604020202020204" pitchFamily="34" charset="0"/>
            <a:cs typeface="Arial" panose="020B0604020202020204" pitchFamily="34" charset="0"/>
          </a:endParaRPr>
        </a:p>
      </dgm:t>
    </dgm:pt>
    <dgm:pt modelId="{FAAA11E0-47FF-46EB-A658-7E9BF4367FCB}" type="parTrans" cxnId="{EF81807A-0A99-4AC7-A51C-E0303019A0A2}">
      <dgm:prSet/>
      <dgm:spPr/>
      <dgm:t>
        <a:bodyPr/>
        <a:lstStyle/>
        <a:p>
          <a:endParaRPr lang="en-US"/>
        </a:p>
      </dgm:t>
    </dgm:pt>
    <dgm:pt modelId="{ABB8CAC9-F75C-4631-B4EA-FB73BC5F48AB}" type="sibTrans" cxnId="{EF81807A-0A99-4AC7-A51C-E0303019A0A2}">
      <dgm:prSet/>
      <dgm:spPr/>
      <dgm:t>
        <a:bodyPr/>
        <a:lstStyle/>
        <a:p>
          <a:endParaRPr lang="en-US"/>
        </a:p>
      </dgm:t>
    </dgm:pt>
    <dgm:pt modelId="{53E8428F-BC26-4F17-9F20-0B89A0A39F0B}" type="pres">
      <dgm:prSet presAssocID="{8CD44AB7-BB63-414C-96DA-CA308ABA89CC}" presName="Name0" presStyleCnt="0">
        <dgm:presLayoutVars>
          <dgm:chMax/>
          <dgm:chPref val="3"/>
          <dgm:dir/>
          <dgm:animOne val="branch"/>
          <dgm:animLvl val="lvl"/>
        </dgm:presLayoutVars>
      </dgm:prSet>
      <dgm:spPr/>
    </dgm:pt>
    <dgm:pt modelId="{7936EFF3-8C6A-492E-90D9-F0593E6B85B1}" type="pres">
      <dgm:prSet presAssocID="{D45866E4-5151-424F-8F2E-DF21E22B9F49}" presName="composite" presStyleCnt="0"/>
      <dgm:spPr/>
    </dgm:pt>
    <dgm:pt modelId="{98AA9BFE-A101-4DC8-A15D-A99470DF08D4}" type="pres">
      <dgm:prSet presAssocID="{D45866E4-5151-424F-8F2E-DF21E22B9F49}" presName="FirstChild" presStyleLbl="revTx" presStyleIdx="0" presStyleCnt="1" custScaleY="71506">
        <dgm:presLayoutVars>
          <dgm:chMax val="0"/>
          <dgm:chPref val="0"/>
          <dgm:bulletEnabled val="1"/>
        </dgm:presLayoutVars>
      </dgm:prSet>
      <dgm:spPr/>
    </dgm:pt>
    <dgm:pt modelId="{B2D3EB45-6FD2-4853-A1A6-73716D325511}" type="pres">
      <dgm:prSet presAssocID="{D45866E4-5151-424F-8F2E-DF21E22B9F49}" presName="Parent" presStyleLbl="alignNode1" presStyleIdx="0" presStyleCnt="1" custScaleY="128710" custLinFactNeighborY="-26065">
        <dgm:presLayoutVars>
          <dgm:chMax val="3"/>
          <dgm:chPref val="3"/>
          <dgm:bulletEnabled val="1"/>
        </dgm:presLayoutVars>
      </dgm:prSet>
      <dgm:spPr/>
    </dgm:pt>
    <dgm:pt modelId="{3E3F0605-B4E3-4453-8FF9-3196C22FB4C5}" type="pres">
      <dgm:prSet presAssocID="{D45866E4-5151-424F-8F2E-DF21E22B9F49}" presName="Accent" presStyleLbl="parChTrans1D1" presStyleIdx="0" presStyleCnt="1"/>
      <dgm:spPr/>
    </dgm:pt>
  </dgm:ptLst>
  <dgm:cxnLst>
    <dgm:cxn modelId="{EF091E23-8593-4236-A221-8B473C285541}" type="presOf" srcId="{8CD44AB7-BB63-414C-96DA-CA308ABA89CC}" destId="{53E8428F-BC26-4F17-9F20-0B89A0A39F0B}" srcOrd="0" destOrd="0" presId="urn:microsoft.com/office/officeart/2011/layout/TabList"/>
    <dgm:cxn modelId="{12F87634-EBF2-441C-BFF9-1D66570CF4FE}" type="presOf" srcId="{D45866E4-5151-424F-8F2E-DF21E22B9F49}" destId="{B2D3EB45-6FD2-4853-A1A6-73716D325511}" srcOrd="0" destOrd="0" presId="urn:microsoft.com/office/officeart/2011/layout/TabList"/>
    <dgm:cxn modelId="{BA71F363-E807-4D0F-9250-12435AE53601}" srcId="{8CD44AB7-BB63-414C-96DA-CA308ABA89CC}" destId="{D45866E4-5151-424F-8F2E-DF21E22B9F49}" srcOrd="0" destOrd="0" parTransId="{80453931-317E-4B39-9E84-3B3C272C194B}" sibTransId="{A9DA529F-EA47-40A4-97A1-88B8C70F5AA7}"/>
    <dgm:cxn modelId="{EF81807A-0A99-4AC7-A51C-E0303019A0A2}" srcId="{D45866E4-5151-424F-8F2E-DF21E22B9F49}" destId="{6635D234-F23C-4BB6-9DE3-D40A12630CBC}" srcOrd="0" destOrd="0" parTransId="{FAAA11E0-47FF-46EB-A658-7E9BF4367FCB}" sibTransId="{ABB8CAC9-F75C-4631-B4EA-FB73BC5F48AB}"/>
    <dgm:cxn modelId="{D2D166A2-733C-4E8E-848B-6D0FF2AA7688}" type="presOf" srcId="{6635D234-F23C-4BB6-9DE3-D40A12630CBC}" destId="{98AA9BFE-A101-4DC8-A15D-A99470DF08D4}" srcOrd="0" destOrd="0" presId="urn:microsoft.com/office/officeart/2011/layout/TabList"/>
    <dgm:cxn modelId="{1FB46819-3FAD-484A-BAF1-AA76426C264E}" type="presParOf" srcId="{53E8428F-BC26-4F17-9F20-0B89A0A39F0B}" destId="{7936EFF3-8C6A-492E-90D9-F0593E6B85B1}" srcOrd="0" destOrd="0" presId="urn:microsoft.com/office/officeart/2011/layout/TabList"/>
    <dgm:cxn modelId="{EFC117E5-99CE-40E1-899A-A2F4875C857C}" type="presParOf" srcId="{7936EFF3-8C6A-492E-90D9-F0593E6B85B1}" destId="{98AA9BFE-A101-4DC8-A15D-A99470DF08D4}" srcOrd="0" destOrd="0" presId="urn:microsoft.com/office/officeart/2011/layout/TabList"/>
    <dgm:cxn modelId="{0022BD25-723C-4B01-ACF6-4AD69F41C56A}" type="presParOf" srcId="{7936EFF3-8C6A-492E-90D9-F0593E6B85B1}" destId="{B2D3EB45-6FD2-4853-A1A6-73716D325511}" srcOrd="1" destOrd="0" presId="urn:microsoft.com/office/officeart/2011/layout/TabList"/>
    <dgm:cxn modelId="{8BB6A886-D200-4796-A2F2-8806C1FF7B1D}" type="presParOf" srcId="{7936EFF3-8C6A-492E-90D9-F0593E6B85B1}" destId="{3E3F0605-B4E3-4453-8FF9-3196C22FB4C5}" srcOrd="2" destOrd="0" presId="urn:microsoft.com/office/officeart/2011/layout/Tab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8CD44AB7-BB63-414C-96DA-CA308ABA89CC}" type="doc">
      <dgm:prSet loTypeId="urn:microsoft.com/office/officeart/2011/layout/TabList" loCatId="officeonline" qsTypeId="urn:microsoft.com/office/officeart/2005/8/quickstyle/3d2#3" qsCatId="3D" csTypeId="urn:microsoft.com/office/officeart/2005/8/colors/colorful5" csCatId="colorful" phldr="1"/>
      <dgm:spPr/>
    </dgm:pt>
    <dgm:pt modelId="{D45866E4-5151-424F-8F2E-DF21E22B9F49}">
      <dgm:prSet phldrT="[Text]" custT="1"/>
      <dgm:spPr>
        <a:solidFill>
          <a:schemeClr val="accent2">
            <a:lumMod val="75000"/>
          </a:schemeClr>
        </a:solidFill>
      </dgm:spPr>
      <dgm:t>
        <a:bodyPr/>
        <a:lstStyle/>
        <a:p>
          <a:r>
            <a:rPr lang="en-US" sz="2600" b="1" i="1" dirty="0">
              <a:latin typeface="Arial" panose="020B0604020202020204" pitchFamily="34" charset="0"/>
              <a:cs typeface="Arial" panose="020B0604020202020204" pitchFamily="34" charset="0"/>
            </a:rPr>
            <a:t>Objectives: </a:t>
          </a:r>
          <a:endParaRPr lang="en-US" sz="2600" dirty="0">
            <a:latin typeface="Arial" panose="020B0604020202020204" pitchFamily="34" charset="0"/>
            <a:cs typeface="Arial" panose="020B0604020202020204" pitchFamily="34" charset="0"/>
          </a:endParaRPr>
        </a:p>
      </dgm:t>
    </dgm:pt>
    <dgm:pt modelId="{80453931-317E-4B39-9E84-3B3C272C194B}" type="parTrans" cxnId="{BA71F363-E807-4D0F-9250-12435AE53601}">
      <dgm:prSet/>
      <dgm:spPr/>
      <dgm:t>
        <a:bodyPr/>
        <a:lstStyle/>
        <a:p>
          <a:endParaRPr lang="en-US"/>
        </a:p>
      </dgm:t>
    </dgm:pt>
    <dgm:pt modelId="{A9DA529F-EA47-40A4-97A1-88B8C70F5AA7}" type="sibTrans" cxnId="{BA71F363-E807-4D0F-9250-12435AE53601}">
      <dgm:prSet/>
      <dgm:spPr/>
      <dgm:t>
        <a:bodyPr/>
        <a:lstStyle/>
        <a:p>
          <a:endParaRPr lang="en-US"/>
        </a:p>
      </dgm:t>
    </dgm:pt>
    <dgm:pt modelId="{6635D234-F23C-4BB6-9DE3-D40A12630CBC}">
      <dgm:prSet phldrT="[Text]" custT="1"/>
      <dgm:spPr/>
      <dgm:t>
        <a:bodyPr/>
        <a:lstStyle/>
        <a:p>
          <a:pPr algn="ctr"/>
          <a:r>
            <a:rPr lang="vi-VN" sz="2600" i="1" dirty="0"/>
            <a:t>Students will be able to talk about steps in installing computer hardware and software based on given suggestions.</a:t>
          </a:r>
          <a:endParaRPr lang="en-US" sz="2600" b="1" i="1" dirty="0">
            <a:latin typeface="Arial" panose="020B0604020202020204" pitchFamily="34" charset="0"/>
            <a:cs typeface="Arial" panose="020B0604020202020204" pitchFamily="34" charset="0"/>
          </a:endParaRPr>
        </a:p>
      </dgm:t>
    </dgm:pt>
    <dgm:pt modelId="{FAAA11E0-47FF-46EB-A658-7E9BF4367FCB}" type="parTrans" cxnId="{EF81807A-0A99-4AC7-A51C-E0303019A0A2}">
      <dgm:prSet/>
      <dgm:spPr/>
      <dgm:t>
        <a:bodyPr/>
        <a:lstStyle/>
        <a:p>
          <a:endParaRPr lang="en-US"/>
        </a:p>
      </dgm:t>
    </dgm:pt>
    <dgm:pt modelId="{ABB8CAC9-F75C-4631-B4EA-FB73BC5F48AB}" type="sibTrans" cxnId="{EF81807A-0A99-4AC7-A51C-E0303019A0A2}">
      <dgm:prSet/>
      <dgm:spPr/>
      <dgm:t>
        <a:bodyPr/>
        <a:lstStyle/>
        <a:p>
          <a:endParaRPr lang="en-US"/>
        </a:p>
      </dgm:t>
    </dgm:pt>
    <dgm:pt modelId="{53E8428F-BC26-4F17-9F20-0B89A0A39F0B}" type="pres">
      <dgm:prSet presAssocID="{8CD44AB7-BB63-414C-96DA-CA308ABA89CC}" presName="Name0" presStyleCnt="0">
        <dgm:presLayoutVars>
          <dgm:chMax/>
          <dgm:chPref val="3"/>
          <dgm:dir/>
          <dgm:animOne val="branch"/>
          <dgm:animLvl val="lvl"/>
        </dgm:presLayoutVars>
      </dgm:prSet>
      <dgm:spPr/>
    </dgm:pt>
    <dgm:pt modelId="{7936EFF3-8C6A-492E-90D9-F0593E6B85B1}" type="pres">
      <dgm:prSet presAssocID="{D45866E4-5151-424F-8F2E-DF21E22B9F49}" presName="composite" presStyleCnt="0"/>
      <dgm:spPr/>
    </dgm:pt>
    <dgm:pt modelId="{98AA9BFE-A101-4DC8-A15D-A99470DF08D4}" type="pres">
      <dgm:prSet presAssocID="{D45866E4-5151-424F-8F2E-DF21E22B9F49}" presName="FirstChild" presStyleLbl="revTx" presStyleIdx="0" presStyleCnt="1" custScaleY="71506">
        <dgm:presLayoutVars>
          <dgm:chMax val="0"/>
          <dgm:chPref val="0"/>
          <dgm:bulletEnabled val="1"/>
        </dgm:presLayoutVars>
      </dgm:prSet>
      <dgm:spPr/>
    </dgm:pt>
    <dgm:pt modelId="{B2D3EB45-6FD2-4853-A1A6-73716D325511}" type="pres">
      <dgm:prSet presAssocID="{D45866E4-5151-424F-8F2E-DF21E22B9F49}" presName="Parent" presStyleLbl="alignNode1" presStyleIdx="0" presStyleCnt="1" custScaleY="128710" custLinFactNeighborY="-26065">
        <dgm:presLayoutVars>
          <dgm:chMax val="3"/>
          <dgm:chPref val="3"/>
          <dgm:bulletEnabled val="1"/>
        </dgm:presLayoutVars>
      </dgm:prSet>
      <dgm:spPr/>
    </dgm:pt>
    <dgm:pt modelId="{3E3F0605-B4E3-4453-8FF9-3196C22FB4C5}" type="pres">
      <dgm:prSet presAssocID="{D45866E4-5151-424F-8F2E-DF21E22B9F49}" presName="Accent" presStyleLbl="parChTrans1D1" presStyleIdx="0" presStyleCnt="1"/>
      <dgm:spPr/>
    </dgm:pt>
  </dgm:ptLst>
  <dgm:cxnLst>
    <dgm:cxn modelId="{EF091E23-8593-4236-A221-8B473C285541}" type="presOf" srcId="{8CD44AB7-BB63-414C-96DA-CA308ABA89CC}" destId="{53E8428F-BC26-4F17-9F20-0B89A0A39F0B}" srcOrd="0" destOrd="0" presId="urn:microsoft.com/office/officeart/2011/layout/TabList"/>
    <dgm:cxn modelId="{12F87634-EBF2-441C-BFF9-1D66570CF4FE}" type="presOf" srcId="{D45866E4-5151-424F-8F2E-DF21E22B9F49}" destId="{B2D3EB45-6FD2-4853-A1A6-73716D325511}" srcOrd="0" destOrd="0" presId="urn:microsoft.com/office/officeart/2011/layout/TabList"/>
    <dgm:cxn modelId="{BA71F363-E807-4D0F-9250-12435AE53601}" srcId="{8CD44AB7-BB63-414C-96DA-CA308ABA89CC}" destId="{D45866E4-5151-424F-8F2E-DF21E22B9F49}" srcOrd="0" destOrd="0" parTransId="{80453931-317E-4B39-9E84-3B3C272C194B}" sibTransId="{A9DA529F-EA47-40A4-97A1-88B8C70F5AA7}"/>
    <dgm:cxn modelId="{EF81807A-0A99-4AC7-A51C-E0303019A0A2}" srcId="{D45866E4-5151-424F-8F2E-DF21E22B9F49}" destId="{6635D234-F23C-4BB6-9DE3-D40A12630CBC}" srcOrd="0" destOrd="0" parTransId="{FAAA11E0-47FF-46EB-A658-7E9BF4367FCB}" sibTransId="{ABB8CAC9-F75C-4631-B4EA-FB73BC5F48AB}"/>
    <dgm:cxn modelId="{D2D166A2-733C-4E8E-848B-6D0FF2AA7688}" type="presOf" srcId="{6635D234-F23C-4BB6-9DE3-D40A12630CBC}" destId="{98AA9BFE-A101-4DC8-A15D-A99470DF08D4}" srcOrd="0" destOrd="0" presId="urn:microsoft.com/office/officeart/2011/layout/TabList"/>
    <dgm:cxn modelId="{1FB46819-3FAD-484A-BAF1-AA76426C264E}" type="presParOf" srcId="{53E8428F-BC26-4F17-9F20-0B89A0A39F0B}" destId="{7936EFF3-8C6A-492E-90D9-F0593E6B85B1}" srcOrd="0" destOrd="0" presId="urn:microsoft.com/office/officeart/2011/layout/TabList"/>
    <dgm:cxn modelId="{EFC117E5-99CE-40E1-899A-A2F4875C857C}" type="presParOf" srcId="{7936EFF3-8C6A-492E-90D9-F0593E6B85B1}" destId="{98AA9BFE-A101-4DC8-A15D-A99470DF08D4}" srcOrd="0" destOrd="0" presId="urn:microsoft.com/office/officeart/2011/layout/TabList"/>
    <dgm:cxn modelId="{0022BD25-723C-4B01-ACF6-4AD69F41C56A}" type="presParOf" srcId="{7936EFF3-8C6A-492E-90D9-F0593E6B85B1}" destId="{B2D3EB45-6FD2-4853-A1A6-73716D325511}" srcOrd="1" destOrd="0" presId="urn:microsoft.com/office/officeart/2011/layout/TabList"/>
    <dgm:cxn modelId="{8BB6A886-D200-4796-A2F2-8806C1FF7B1D}" type="presParOf" srcId="{7936EFF3-8C6A-492E-90D9-F0593E6B85B1}" destId="{3E3F0605-B4E3-4453-8FF9-3196C22FB4C5}" srcOrd="2" destOrd="0" presId="urn:microsoft.com/office/officeart/2011/layout/Tab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0218638D-B36E-9540-90FF-8E8508C4EBE1}" type="doc">
      <dgm:prSet loTypeId="urn:microsoft.com/office/officeart/2008/layout/VerticalCurvedList" loCatId="" qsTypeId="urn:microsoft.com/office/officeart/2005/8/quickstyle/simple1" qsCatId="simple" csTypeId="urn:microsoft.com/office/officeart/2005/8/colors/accent1_2" csCatId="accent1" phldr="1"/>
      <dgm:spPr/>
    </dgm:pt>
    <dgm:pt modelId="{27FBDFBF-9ADD-B14D-B403-6787C40940A5}" type="pres">
      <dgm:prSet presAssocID="{0218638D-B36E-9540-90FF-8E8508C4EBE1}" presName="Name0" presStyleCnt="0">
        <dgm:presLayoutVars>
          <dgm:chMax val="7"/>
          <dgm:chPref val="7"/>
          <dgm:dir/>
        </dgm:presLayoutVars>
      </dgm:prSet>
      <dgm:spPr/>
    </dgm:pt>
    <dgm:pt modelId="{BE5A7FC1-6102-404A-B675-C64E22009DC3}" type="pres">
      <dgm:prSet presAssocID="{0218638D-B36E-9540-90FF-8E8508C4EBE1}" presName="Name1" presStyleCnt="0"/>
      <dgm:spPr/>
    </dgm:pt>
    <dgm:pt modelId="{04E441FE-2439-BA40-9AA4-BD9BF7F591B3}" type="pres">
      <dgm:prSet presAssocID="{0218638D-B36E-9540-90FF-8E8508C4EBE1}" presName="cycle" presStyleCnt="0"/>
      <dgm:spPr/>
    </dgm:pt>
    <dgm:pt modelId="{3A236D97-8A24-0F43-B4FA-5407D3A8969F}" type="pres">
      <dgm:prSet presAssocID="{0218638D-B36E-9540-90FF-8E8508C4EBE1}" presName="srcNode" presStyleLbl="node1" presStyleIdx="0" presStyleCnt="0"/>
      <dgm:spPr/>
    </dgm:pt>
    <dgm:pt modelId="{AFB93504-8330-BB49-AF16-E2C01F790819}" type="pres">
      <dgm:prSet presAssocID="{0218638D-B36E-9540-90FF-8E8508C4EBE1}" presName="conn" presStyleLbl="parChTrans1D2" presStyleIdx="0" presStyleCnt="1"/>
      <dgm:spPr/>
    </dgm:pt>
    <dgm:pt modelId="{E74B0139-A4AB-EB43-A75E-C4DAFC7866D3}" type="pres">
      <dgm:prSet presAssocID="{0218638D-B36E-9540-90FF-8E8508C4EBE1}" presName="extraNode" presStyleLbl="node1" presStyleIdx="0" presStyleCnt="0"/>
      <dgm:spPr/>
    </dgm:pt>
    <dgm:pt modelId="{CB843BE1-71C4-E347-B2BA-5D5DB96CB20D}" type="pres">
      <dgm:prSet presAssocID="{0218638D-B36E-9540-90FF-8E8508C4EBE1}" presName="dstNode" presStyleLbl="node1" presStyleIdx="0" presStyleCnt="0"/>
      <dgm:spPr/>
    </dgm:pt>
  </dgm:ptLst>
  <dgm:cxnLst>
    <dgm:cxn modelId="{C16D83BE-6E22-5849-B816-02850AD268C3}" type="presOf" srcId="{0218638D-B36E-9540-90FF-8E8508C4EBE1}" destId="{27FBDFBF-9ADD-B14D-B403-6787C40940A5}" srcOrd="0" destOrd="0" presId="urn:microsoft.com/office/officeart/2008/layout/VerticalCurvedList"/>
    <dgm:cxn modelId="{CAB9CBF2-4779-3540-BEBD-33B2D49F0171}" type="presParOf" srcId="{27FBDFBF-9ADD-B14D-B403-6787C40940A5}" destId="{BE5A7FC1-6102-404A-B675-C64E22009DC3}" srcOrd="0" destOrd="0" presId="urn:microsoft.com/office/officeart/2008/layout/VerticalCurvedList"/>
    <dgm:cxn modelId="{E6DB68B7-665E-5645-BEDF-B942F78D054C}" type="presParOf" srcId="{BE5A7FC1-6102-404A-B675-C64E22009DC3}" destId="{04E441FE-2439-BA40-9AA4-BD9BF7F591B3}" srcOrd="0" destOrd="0" presId="urn:microsoft.com/office/officeart/2008/layout/VerticalCurvedList"/>
    <dgm:cxn modelId="{50E9FF5E-37B6-CA4B-8AA1-984B708CAC6A}" type="presParOf" srcId="{04E441FE-2439-BA40-9AA4-BD9BF7F591B3}" destId="{3A236D97-8A24-0F43-B4FA-5407D3A8969F}" srcOrd="0" destOrd="0" presId="urn:microsoft.com/office/officeart/2008/layout/VerticalCurvedList"/>
    <dgm:cxn modelId="{3B3AE5BA-4ACF-AE46-8B21-CCBC0522F914}" type="presParOf" srcId="{04E441FE-2439-BA40-9AA4-BD9BF7F591B3}" destId="{AFB93504-8330-BB49-AF16-E2C01F790819}" srcOrd="1" destOrd="0" presId="urn:microsoft.com/office/officeart/2008/layout/VerticalCurvedList"/>
    <dgm:cxn modelId="{6AA7A0BB-5AE2-484A-AEA8-2093BFC53846}" type="presParOf" srcId="{04E441FE-2439-BA40-9AA4-BD9BF7F591B3}" destId="{E74B0139-A4AB-EB43-A75E-C4DAFC7866D3}" srcOrd="2" destOrd="0" presId="urn:microsoft.com/office/officeart/2008/layout/VerticalCurvedList"/>
    <dgm:cxn modelId="{DB362698-F13C-EF4F-8460-617F0245847A}" type="presParOf" srcId="{04E441FE-2439-BA40-9AA4-BD9BF7F591B3}" destId="{CB843BE1-71C4-E347-B2BA-5D5DB96CB20D}" srcOrd="3"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802C4C2-7AC1-524B-AB0B-AE2BC2467E34}">
      <dsp:nvSpPr>
        <dsp:cNvPr id="0" name=""/>
        <dsp:cNvSpPr/>
      </dsp:nvSpPr>
      <dsp:spPr>
        <a:xfrm>
          <a:off x="-1447783" y="686983"/>
          <a:ext cx="2120849" cy="1176107"/>
        </a:xfrm>
        <a:prstGeom prst="blockArc">
          <a:avLst>
            <a:gd name="adj1" fmla="val 18900000"/>
            <a:gd name="adj2" fmla="val 2700000"/>
            <a:gd name="adj3" fmla="val 618"/>
          </a:avLst>
        </a:prstGeom>
        <a:noFill/>
        <a:ln w="15875" cap="flat" cmpd="sng" algn="ctr">
          <a:solidFill>
            <a:schemeClr val="accent2">
              <a:lumMod val="75000"/>
            </a:schemeClr>
          </a:solidFill>
          <a:prstDash val="solid"/>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15C3BE0E-8A9C-104B-AA98-6AAF00D42B5E}">
      <dsp:nvSpPr>
        <dsp:cNvPr id="0" name=""/>
        <dsp:cNvSpPr/>
      </dsp:nvSpPr>
      <dsp:spPr>
        <a:xfrm>
          <a:off x="413108" y="840017"/>
          <a:ext cx="7834481" cy="910765"/>
        </a:xfrm>
        <a:prstGeom prst="rect">
          <a:avLst/>
        </a:prstGeom>
        <a:solidFill>
          <a:schemeClr val="accent2">
            <a:lumMod val="75000"/>
          </a:schemeClr>
        </a:solidFill>
        <a:ln>
          <a:noFill/>
        </a:ln>
        <a:effectLst>
          <a:outerShdw blurRad="50800" dist="25400" dir="5400000" rotWithShape="0">
            <a:srgbClr val="000000">
              <a:alpha val="28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028224" tIns="71120" rIns="71120" bIns="71120" numCol="1" spcCol="1270" anchor="ctr" anchorCtr="0">
          <a:noAutofit/>
        </a:bodyPr>
        <a:lstStyle/>
        <a:p>
          <a:pPr marL="0" lvl="0" indent="0" algn="just" defTabSz="1244600" rtl="0">
            <a:lnSpc>
              <a:spcPct val="90000"/>
            </a:lnSpc>
            <a:spcBef>
              <a:spcPct val="0"/>
            </a:spcBef>
            <a:spcAft>
              <a:spcPct val="35000"/>
            </a:spcAft>
            <a:buNone/>
          </a:pPr>
          <a:r>
            <a:rPr lang="en-US" sz="2800" kern="1200" dirty="0"/>
            <a:t>- </a:t>
          </a:r>
          <a:r>
            <a:rPr lang="vi-VN" sz="2800" kern="1200" dirty="0"/>
            <a:t>Basically describe computer maintenance procedures</a:t>
          </a:r>
          <a:endParaRPr lang="en-US" sz="2800" kern="1200" dirty="0">
            <a:latin typeface="Arial" panose="020B0604020202020204" pitchFamily="34" charset="0"/>
            <a:cs typeface="Arial" panose="020B0604020202020204" pitchFamily="34" charset="0"/>
          </a:endParaRPr>
        </a:p>
      </dsp:txBody>
      <dsp:txXfrm>
        <a:off x="413108" y="840017"/>
        <a:ext cx="7834481" cy="910765"/>
      </dsp:txXfrm>
    </dsp:sp>
    <dsp:sp modelId="{FD386C52-3B9A-E948-A4B7-9964C5D13B99}">
      <dsp:nvSpPr>
        <dsp:cNvPr id="0" name=""/>
        <dsp:cNvSpPr/>
      </dsp:nvSpPr>
      <dsp:spPr>
        <a:xfrm>
          <a:off x="152408" y="819650"/>
          <a:ext cx="968255" cy="910765"/>
        </a:xfrm>
        <a:prstGeom prst="ellipse">
          <a:avLst/>
        </a:prstGeom>
        <a:solidFill>
          <a:schemeClr val="lt1">
            <a:hueOff val="0"/>
            <a:satOff val="0"/>
            <a:lumOff val="0"/>
            <a:alphaOff val="0"/>
          </a:schemeClr>
        </a:solidFill>
        <a:ln>
          <a:solidFill>
            <a:schemeClr val="accent2">
              <a:lumMod val="75000"/>
            </a:schemeClr>
          </a:solidFill>
        </a:ln>
        <a:effectLst/>
        <a:scene3d>
          <a:camera prst="orthographicFront">
            <a:rot lat="0" lon="0" rev="0"/>
          </a:camera>
          <a:lightRig rig="contrasting" dir="t">
            <a:rot lat="0" lon="0" rev="1200000"/>
          </a:lightRig>
        </a:scene3d>
        <a:sp3d z="300000" contourW="12700" prstMaterial="flat">
          <a:bevelT w="177800" h="254000"/>
          <a:bevelB w="152400"/>
        </a:sp3d>
      </dsp:spPr>
      <dsp:style>
        <a:lnRef idx="0">
          <a:scrgbClr r="0" g="0" b="0"/>
        </a:lnRef>
        <a:fillRef idx="1">
          <a:scrgbClr r="0" g="0" b="0"/>
        </a:fillRef>
        <a:effectRef idx="0">
          <a:scrgbClr r="0" g="0" b="0"/>
        </a:effectRef>
        <a:fontRef idx="minor"/>
      </dsp:style>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3F0605-B4E3-4453-8FF9-3196C22FB4C5}">
      <dsp:nvSpPr>
        <dsp:cNvPr id="0" name=""/>
        <dsp:cNvSpPr/>
      </dsp:nvSpPr>
      <dsp:spPr>
        <a:xfrm>
          <a:off x="-38097" y="1179245"/>
          <a:ext cx="8763000" cy="0"/>
        </a:xfrm>
        <a:prstGeom prst="line">
          <a:avLst/>
        </a:prstGeom>
        <a:noFill/>
        <a:ln w="15875" cap="flat" cmpd="sng" algn="ctr">
          <a:solidFill>
            <a:schemeClr val="accent5">
              <a:hueOff val="0"/>
              <a:satOff val="0"/>
              <a:lumOff val="0"/>
              <a:alphaOff val="0"/>
            </a:schemeClr>
          </a:solidFill>
          <a:prstDash val="solid"/>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98AA9BFE-A101-4DC8-A15D-A99470DF08D4}">
      <dsp:nvSpPr>
        <dsp:cNvPr id="0" name=""/>
        <dsp:cNvSpPr/>
      </dsp:nvSpPr>
      <dsp:spPr>
        <a:xfrm>
          <a:off x="2164088" y="232118"/>
          <a:ext cx="6637008" cy="8813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b" anchorCtr="0">
          <a:noAutofit/>
        </a:bodyPr>
        <a:lstStyle/>
        <a:p>
          <a:pPr marL="0" lvl="0" indent="0" algn="ctr" defTabSz="1066800">
            <a:lnSpc>
              <a:spcPct val="90000"/>
            </a:lnSpc>
            <a:spcBef>
              <a:spcPct val="0"/>
            </a:spcBef>
            <a:spcAft>
              <a:spcPct val="35000"/>
            </a:spcAft>
            <a:buNone/>
          </a:pPr>
          <a:r>
            <a:rPr lang="en-US" sz="2400" b="0" i="1" kern="1200" dirty="0">
              <a:latin typeface="Arial" panose="020B0604020202020204" pitchFamily="34" charset="0"/>
              <a:cs typeface="Arial" panose="020B0604020202020204" pitchFamily="34" charset="0"/>
            </a:rPr>
            <a:t>Students are able to remember the function and features </a:t>
          </a:r>
          <a:r>
            <a:rPr lang="en-US" sz="2400" i="1" kern="1200" dirty="0">
              <a:latin typeface="Arial" panose="020B0604020202020204" pitchFamily="34" charset="0"/>
              <a:cs typeface="Arial" panose="020B0604020202020204" pitchFamily="34" charset="0"/>
            </a:rPr>
            <a:t> </a:t>
          </a:r>
          <a:r>
            <a:rPr lang="en-US" sz="2400" b="0" i="1" kern="1200" dirty="0">
              <a:latin typeface="Arial" panose="020B0604020202020204" pitchFamily="34" charset="0"/>
              <a:cs typeface="Arial" panose="020B0604020202020204" pitchFamily="34" charset="0"/>
            </a:rPr>
            <a:t>of the components inside the computer system</a:t>
          </a:r>
          <a:endParaRPr lang="en-US" sz="2400" i="1" kern="1200" dirty="0">
            <a:latin typeface="Arial" panose="020B0604020202020204" pitchFamily="34" charset="0"/>
            <a:cs typeface="Arial" panose="020B0604020202020204" pitchFamily="34" charset="0"/>
          </a:endParaRPr>
        </a:p>
      </dsp:txBody>
      <dsp:txXfrm>
        <a:off x="2164088" y="232118"/>
        <a:ext cx="6637008" cy="881345"/>
      </dsp:txXfrm>
    </dsp:sp>
    <dsp:sp modelId="{B2D3EB45-6FD2-4853-A1A6-73716D325511}">
      <dsp:nvSpPr>
        <dsp:cNvPr id="0" name=""/>
        <dsp:cNvSpPr/>
      </dsp:nvSpPr>
      <dsp:spPr>
        <a:xfrm>
          <a:off x="0" y="104341"/>
          <a:ext cx="2065009" cy="999004"/>
        </a:xfrm>
        <a:prstGeom prst="round2SameRect">
          <a:avLst>
            <a:gd name="adj1" fmla="val 16670"/>
            <a:gd name="adj2" fmla="val 0"/>
          </a:avLst>
        </a:prstGeom>
        <a:solidFill>
          <a:schemeClr val="accent1">
            <a:lumMod val="75000"/>
          </a:schemeClr>
        </a:solidFill>
        <a:ln>
          <a:noFill/>
        </a:ln>
        <a:effectLst>
          <a:outerShdw blurRad="50800" dist="25400" dir="5400000" rotWithShape="0">
            <a:srgbClr val="000000">
              <a:alpha val="28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1066800">
            <a:lnSpc>
              <a:spcPct val="90000"/>
            </a:lnSpc>
            <a:spcBef>
              <a:spcPct val="0"/>
            </a:spcBef>
            <a:spcAft>
              <a:spcPct val="35000"/>
            </a:spcAft>
            <a:buNone/>
          </a:pPr>
          <a:r>
            <a:rPr lang="en-US" sz="2400" b="1" i="1" kern="1200" dirty="0">
              <a:latin typeface="Arial" panose="020B0604020202020204" pitchFamily="34" charset="0"/>
              <a:cs typeface="Arial" panose="020B0604020202020204" pitchFamily="34" charset="0"/>
            </a:rPr>
            <a:t>Objectives: </a:t>
          </a:r>
          <a:endParaRPr lang="en-US" sz="2400" kern="1200" dirty="0">
            <a:latin typeface="Arial" panose="020B0604020202020204" pitchFamily="34" charset="0"/>
            <a:cs typeface="Arial" panose="020B0604020202020204" pitchFamily="34" charset="0"/>
          </a:endParaRPr>
        </a:p>
      </dsp:txBody>
      <dsp:txXfrm>
        <a:off x="48776" y="153117"/>
        <a:ext cx="1967457" cy="950228"/>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3F0605-B4E3-4453-8FF9-3196C22FB4C5}">
      <dsp:nvSpPr>
        <dsp:cNvPr id="0" name=""/>
        <dsp:cNvSpPr/>
      </dsp:nvSpPr>
      <dsp:spPr>
        <a:xfrm>
          <a:off x="0" y="863367"/>
          <a:ext cx="8839200" cy="0"/>
        </a:xfrm>
        <a:prstGeom prst="line">
          <a:avLst/>
        </a:prstGeom>
        <a:noFill/>
        <a:ln w="15875" cap="flat" cmpd="sng" algn="ctr">
          <a:solidFill>
            <a:schemeClr val="accent5">
              <a:hueOff val="0"/>
              <a:satOff val="0"/>
              <a:lumOff val="0"/>
              <a:alphaOff val="0"/>
            </a:schemeClr>
          </a:solidFill>
          <a:prstDash val="solid"/>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98AA9BFE-A101-4DC8-A15D-A99470DF08D4}">
      <dsp:nvSpPr>
        <dsp:cNvPr id="0" name=""/>
        <dsp:cNvSpPr/>
      </dsp:nvSpPr>
      <dsp:spPr>
        <a:xfrm>
          <a:off x="2298191" y="432032"/>
          <a:ext cx="6541008" cy="4313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b" anchorCtr="0">
          <a:noAutofit/>
        </a:bodyPr>
        <a:lstStyle/>
        <a:p>
          <a:pPr marL="0" lvl="0" indent="0" algn="ctr" defTabSz="1066800">
            <a:lnSpc>
              <a:spcPct val="90000"/>
            </a:lnSpc>
            <a:spcBef>
              <a:spcPct val="0"/>
            </a:spcBef>
            <a:spcAft>
              <a:spcPct val="35000"/>
            </a:spcAft>
            <a:buNone/>
          </a:pPr>
          <a:r>
            <a:rPr lang="vi-VN" sz="2400" i="1" kern="1200" dirty="0"/>
            <a:t>Students will be able to revise the first conditional, imperatives and structures to give reasons and purposes.</a:t>
          </a:r>
          <a:endParaRPr lang="en-US" sz="2400" b="1" i="1" kern="1200" dirty="0">
            <a:latin typeface="Arial" panose="020B0604020202020204" pitchFamily="34" charset="0"/>
            <a:cs typeface="Arial" panose="020B0604020202020204" pitchFamily="34" charset="0"/>
          </a:endParaRPr>
        </a:p>
      </dsp:txBody>
      <dsp:txXfrm>
        <a:off x="2298191" y="432032"/>
        <a:ext cx="6541008" cy="431335"/>
      </dsp:txXfrm>
    </dsp:sp>
    <dsp:sp modelId="{B2D3EB45-6FD2-4853-A1A6-73716D325511}">
      <dsp:nvSpPr>
        <dsp:cNvPr id="0" name=""/>
        <dsp:cNvSpPr/>
      </dsp:nvSpPr>
      <dsp:spPr>
        <a:xfrm>
          <a:off x="0" y="288287"/>
          <a:ext cx="2298192" cy="512706"/>
        </a:xfrm>
        <a:prstGeom prst="round2SameRect">
          <a:avLst>
            <a:gd name="adj1" fmla="val 16670"/>
            <a:gd name="adj2" fmla="val 0"/>
          </a:avLst>
        </a:prstGeom>
        <a:solidFill>
          <a:schemeClr val="accent2">
            <a:lumMod val="75000"/>
          </a:schemeClr>
        </a:solidFill>
        <a:ln>
          <a:noFill/>
        </a:ln>
        <a:effectLst>
          <a:outerShdw blurRad="50800" dist="25400" dir="5400000" rotWithShape="0">
            <a:srgbClr val="000000">
              <a:alpha val="28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1155700">
            <a:lnSpc>
              <a:spcPct val="90000"/>
            </a:lnSpc>
            <a:spcBef>
              <a:spcPct val="0"/>
            </a:spcBef>
            <a:spcAft>
              <a:spcPct val="35000"/>
            </a:spcAft>
            <a:buNone/>
          </a:pPr>
          <a:r>
            <a:rPr lang="en-US" sz="2600" b="1" i="1" kern="1200" dirty="0">
              <a:latin typeface="Arial" panose="020B0604020202020204" pitchFamily="34" charset="0"/>
              <a:cs typeface="Arial" panose="020B0604020202020204" pitchFamily="34" charset="0"/>
            </a:rPr>
            <a:t>Objectives: </a:t>
          </a:r>
          <a:endParaRPr lang="en-US" sz="2600" kern="1200" dirty="0">
            <a:latin typeface="Arial" panose="020B0604020202020204" pitchFamily="34" charset="0"/>
            <a:cs typeface="Arial" panose="020B0604020202020204" pitchFamily="34" charset="0"/>
          </a:endParaRPr>
        </a:p>
      </dsp:txBody>
      <dsp:txXfrm>
        <a:off x="25033" y="313320"/>
        <a:ext cx="2248126" cy="487673"/>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3F0605-B4E3-4453-8FF9-3196C22FB4C5}">
      <dsp:nvSpPr>
        <dsp:cNvPr id="0" name=""/>
        <dsp:cNvSpPr/>
      </dsp:nvSpPr>
      <dsp:spPr>
        <a:xfrm>
          <a:off x="-176803" y="862548"/>
          <a:ext cx="8839200" cy="0"/>
        </a:xfrm>
        <a:prstGeom prst="line">
          <a:avLst/>
        </a:prstGeom>
        <a:noFill/>
        <a:ln w="15875" cap="flat" cmpd="sng" algn="ctr">
          <a:solidFill>
            <a:schemeClr val="accent5">
              <a:hueOff val="0"/>
              <a:satOff val="0"/>
              <a:lumOff val="0"/>
              <a:alphaOff val="0"/>
            </a:schemeClr>
          </a:solidFill>
          <a:prstDash val="solid"/>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98AA9BFE-A101-4DC8-A15D-A99470DF08D4}">
      <dsp:nvSpPr>
        <dsp:cNvPr id="0" name=""/>
        <dsp:cNvSpPr/>
      </dsp:nvSpPr>
      <dsp:spPr>
        <a:xfrm>
          <a:off x="1767781" y="162384"/>
          <a:ext cx="7248221" cy="6446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b" anchorCtr="0">
          <a:noAutofit/>
        </a:bodyPr>
        <a:lstStyle/>
        <a:p>
          <a:pPr marL="0" lvl="0" indent="0" algn="ctr" defTabSz="1155700">
            <a:lnSpc>
              <a:spcPct val="90000"/>
            </a:lnSpc>
            <a:spcBef>
              <a:spcPct val="0"/>
            </a:spcBef>
            <a:spcAft>
              <a:spcPct val="35000"/>
            </a:spcAft>
            <a:buNone/>
          </a:pPr>
          <a:r>
            <a:rPr lang="vi-VN" sz="2600" i="1" kern="1200" dirty="0"/>
            <a:t>Students will be able to make conversations about computer maintenance.</a:t>
          </a:r>
          <a:endParaRPr lang="en-US" sz="2600" i="1" kern="1200" dirty="0">
            <a:latin typeface="Arial" panose="020B0604020202020204" pitchFamily="34" charset="0"/>
            <a:cs typeface="Arial" panose="020B0604020202020204" pitchFamily="34" charset="0"/>
          </a:endParaRPr>
        </a:p>
      </dsp:txBody>
      <dsp:txXfrm>
        <a:off x="1767781" y="162384"/>
        <a:ext cx="7248221" cy="644647"/>
      </dsp:txXfrm>
    </dsp:sp>
    <dsp:sp modelId="{B2D3EB45-6FD2-4853-A1A6-73716D325511}">
      <dsp:nvSpPr>
        <dsp:cNvPr id="0" name=""/>
        <dsp:cNvSpPr/>
      </dsp:nvSpPr>
      <dsp:spPr>
        <a:xfrm>
          <a:off x="0" y="227372"/>
          <a:ext cx="1806930" cy="538321"/>
        </a:xfrm>
        <a:prstGeom prst="round2SameRect">
          <a:avLst>
            <a:gd name="adj1" fmla="val 16670"/>
            <a:gd name="adj2" fmla="val 0"/>
          </a:avLst>
        </a:prstGeom>
        <a:solidFill>
          <a:schemeClr val="accent2">
            <a:lumMod val="75000"/>
          </a:schemeClr>
        </a:solidFill>
        <a:ln>
          <a:noFill/>
        </a:ln>
        <a:effectLst>
          <a:outerShdw blurRad="50800" dist="25400" dir="5400000" rotWithShape="0">
            <a:srgbClr val="000000">
              <a:alpha val="28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1066800">
            <a:lnSpc>
              <a:spcPct val="90000"/>
            </a:lnSpc>
            <a:spcBef>
              <a:spcPct val="0"/>
            </a:spcBef>
            <a:spcAft>
              <a:spcPct val="35000"/>
            </a:spcAft>
            <a:buNone/>
          </a:pPr>
          <a:r>
            <a:rPr lang="en-US" sz="2400" b="1" i="1" kern="1200" dirty="0">
              <a:latin typeface="Arial" panose="020B0604020202020204" pitchFamily="34" charset="0"/>
              <a:cs typeface="Arial" panose="020B0604020202020204" pitchFamily="34" charset="0"/>
            </a:rPr>
            <a:t>Objectives: </a:t>
          </a:r>
          <a:endParaRPr lang="en-US" sz="2400" kern="1200" dirty="0">
            <a:latin typeface="Arial" panose="020B0604020202020204" pitchFamily="34" charset="0"/>
            <a:cs typeface="Arial" panose="020B0604020202020204" pitchFamily="34" charset="0"/>
          </a:endParaRPr>
        </a:p>
      </dsp:txBody>
      <dsp:txXfrm>
        <a:off x="26283" y="253655"/>
        <a:ext cx="1754364" cy="512038"/>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42A2CC0-028E-5D4A-9A84-869D779218EE}">
      <dsp:nvSpPr>
        <dsp:cNvPr id="0" name=""/>
        <dsp:cNvSpPr/>
      </dsp:nvSpPr>
      <dsp:spPr>
        <a:xfrm>
          <a:off x="0" y="0"/>
          <a:ext cx="5794249" cy="0"/>
        </a:xfrm>
        <a:prstGeom prst="line">
          <a:avLst/>
        </a:prstGeom>
        <a:gradFill rotWithShape="0">
          <a:gsLst>
            <a:gs pos="0">
              <a:schemeClr val="accent2">
                <a:hueOff val="0"/>
                <a:satOff val="0"/>
                <a:lumOff val="0"/>
                <a:alphaOff val="0"/>
                <a:tint val="94000"/>
                <a:satMod val="100000"/>
                <a:lumMod val="108000"/>
              </a:schemeClr>
            </a:gs>
            <a:gs pos="50000">
              <a:schemeClr val="accent2">
                <a:hueOff val="0"/>
                <a:satOff val="0"/>
                <a:lumOff val="0"/>
                <a:alphaOff val="0"/>
                <a:tint val="98000"/>
                <a:shade val="100000"/>
                <a:satMod val="100000"/>
                <a:lumMod val="100000"/>
              </a:schemeClr>
            </a:gs>
            <a:gs pos="100000">
              <a:schemeClr val="accent2">
                <a:hueOff val="0"/>
                <a:satOff val="0"/>
                <a:lumOff val="0"/>
                <a:alphaOff val="0"/>
                <a:shade val="72000"/>
                <a:satMod val="120000"/>
                <a:lumMod val="100000"/>
              </a:schemeClr>
            </a:gs>
          </a:gsLst>
          <a:lin ang="5400000" scaled="0"/>
        </a:gradFill>
        <a:ln w="9525" cap="flat" cmpd="sng" algn="ctr">
          <a:solidFill>
            <a:schemeClr val="accent2">
              <a:lumMod val="75000"/>
            </a:schemeClr>
          </a:solidFill>
          <a:prstDash val="solid"/>
        </a:ln>
        <a:effectLst>
          <a:outerShdw blurRad="50800" dist="25400" dir="5400000" rotWithShape="0">
            <a:srgbClr val="000000">
              <a:alpha val="28000"/>
            </a:srgbClr>
          </a:outerShdw>
        </a:effectLst>
      </dsp:spPr>
      <dsp:style>
        <a:lnRef idx="1">
          <a:scrgbClr r="0" g="0" b="0"/>
        </a:lnRef>
        <a:fillRef idx="3">
          <a:scrgbClr r="0" g="0" b="0"/>
        </a:fillRef>
        <a:effectRef idx="2">
          <a:scrgbClr r="0" g="0" b="0"/>
        </a:effectRef>
        <a:fontRef idx="minor">
          <a:schemeClr val="lt1"/>
        </a:fontRef>
      </dsp:style>
    </dsp:sp>
    <dsp:sp modelId="{A6469073-FECF-5E41-BE64-4BA386B98FC0}">
      <dsp:nvSpPr>
        <dsp:cNvPr id="0" name=""/>
        <dsp:cNvSpPr/>
      </dsp:nvSpPr>
      <dsp:spPr>
        <a:xfrm>
          <a:off x="0" y="0"/>
          <a:ext cx="1217575" cy="42671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vi-VN" sz="1400" b="1" kern="1200" dirty="0"/>
            <a:t>Information needed to ask:</a:t>
          </a:r>
          <a:endParaRPr lang="en-US" sz="1400" kern="1200" dirty="0"/>
        </a:p>
      </dsp:txBody>
      <dsp:txXfrm>
        <a:off x="0" y="0"/>
        <a:ext cx="1217575" cy="4267199"/>
      </dsp:txXfrm>
    </dsp:sp>
    <dsp:sp modelId="{A367D4EC-3F9B-AC40-8A18-E9CE560ED03F}">
      <dsp:nvSpPr>
        <dsp:cNvPr id="0" name=""/>
        <dsp:cNvSpPr/>
      </dsp:nvSpPr>
      <dsp:spPr>
        <a:xfrm>
          <a:off x="1303301" y="40213"/>
          <a:ext cx="4486299" cy="8042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vi-VN" sz="2300" kern="1200" dirty="0"/>
            <a:t>Name of components needed to be maintained</a:t>
          </a:r>
          <a:endParaRPr lang="en-US" sz="2300" kern="1200" dirty="0"/>
        </a:p>
      </dsp:txBody>
      <dsp:txXfrm>
        <a:off x="1303301" y="40213"/>
        <a:ext cx="4486299" cy="804266"/>
      </dsp:txXfrm>
    </dsp:sp>
    <dsp:sp modelId="{D20C332D-CA37-5843-A967-62DE4C6E4029}">
      <dsp:nvSpPr>
        <dsp:cNvPr id="0" name=""/>
        <dsp:cNvSpPr/>
      </dsp:nvSpPr>
      <dsp:spPr>
        <a:xfrm>
          <a:off x="1217575" y="844480"/>
          <a:ext cx="4572024" cy="0"/>
        </a:xfrm>
        <a:prstGeom prst="line">
          <a:avLst/>
        </a:prstGeom>
        <a:solidFill>
          <a:schemeClr val="accent2">
            <a:hueOff val="0"/>
            <a:satOff val="0"/>
            <a:lumOff val="0"/>
            <a:alphaOff val="0"/>
          </a:schemeClr>
        </a:solidFill>
        <a:ln w="15875" cap="flat" cmpd="sng" algn="ctr">
          <a:solidFill>
            <a:schemeClr val="accent2">
              <a:tint val="50000"/>
              <a:hueOff val="0"/>
              <a:satOff val="0"/>
              <a:lumOff val="0"/>
              <a:alphaOff val="0"/>
            </a:schemeClr>
          </a:solidFill>
          <a:prstDash val="solid"/>
        </a:ln>
        <a:effectLst/>
      </dsp:spPr>
      <dsp:style>
        <a:lnRef idx="2">
          <a:scrgbClr r="0" g="0" b="0"/>
        </a:lnRef>
        <a:fillRef idx="1">
          <a:scrgbClr r="0" g="0" b="0"/>
        </a:fillRef>
        <a:effectRef idx="1">
          <a:scrgbClr r="0" g="0" b="0"/>
        </a:effectRef>
        <a:fontRef idx="minor"/>
      </dsp:style>
    </dsp:sp>
    <dsp:sp modelId="{9F593183-3320-1C4C-B8F4-95BA8E61F442}">
      <dsp:nvSpPr>
        <dsp:cNvPr id="0" name=""/>
        <dsp:cNvSpPr/>
      </dsp:nvSpPr>
      <dsp:spPr>
        <a:xfrm>
          <a:off x="1303301" y="884693"/>
          <a:ext cx="4486299" cy="8042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vi-VN" sz="2300" kern="1200" dirty="0"/>
            <a:t>Tips to maintain the CMOS setup</a:t>
          </a:r>
          <a:endParaRPr lang="en-US" sz="2300" kern="1200" dirty="0"/>
        </a:p>
      </dsp:txBody>
      <dsp:txXfrm>
        <a:off x="1303301" y="884693"/>
        <a:ext cx="4486299" cy="804266"/>
      </dsp:txXfrm>
    </dsp:sp>
    <dsp:sp modelId="{ECB57EFA-D131-8D47-A32C-4F90CF433C48}">
      <dsp:nvSpPr>
        <dsp:cNvPr id="0" name=""/>
        <dsp:cNvSpPr/>
      </dsp:nvSpPr>
      <dsp:spPr>
        <a:xfrm>
          <a:off x="1217575" y="1688960"/>
          <a:ext cx="4572024" cy="0"/>
        </a:xfrm>
        <a:prstGeom prst="line">
          <a:avLst/>
        </a:prstGeom>
        <a:solidFill>
          <a:schemeClr val="accent2">
            <a:hueOff val="0"/>
            <a:satOff val="0"/>
            <a:lumOff val="0"/>
            <a:alphaOff val="0"/>
          </a:schemeClr>
        </a:solidFill>
        <a:ln w="15875" cap="flat" cmpd="sng" algn="ctr">
          <a:solidFill>
            <a:schemeClr val="accent2">
              <a:tint val="50000"/>
              <a:hueOff val="0"/>
              <a:satOff val="0"/>
              <a:lumOff val="0"/>
              <a:alphaOff val="0"/>
            </a:schemeClr>
          </a:solidFill>
          <a:prstDash val="solid"/>
        </a:ln>
        <a:effectLst/>
      </dsp:spPr>
      <dsp:style>
        <a:lnRef idx="2">
          <a:scrgbClr r="0" g="0" b="0"/>
        </a:lnRef>
        <a:fillRef idx="1">
          <a:scrgbClr r="0" g="0" b="0"/>
        </a:fillRef>
        <a:effectRef idx="1">
          <a:scrgbClr r="0" g="0" b="0"/>
        </a:effectRef>
        <a:fontRef idx="minor"/>
      </dsp:style>
    </dsp:sp>
    <dsp:sp modelId="{3A72ABA6-2B2C-4F48-99D7-E433185203FA}">
      <dsp:nvSpPr>
        <dsp:cNvPr id="0" name=""/>
        <dsp:cNvSpPr/>
      </dsp:nvSpPr>
      <dsp:spPr>
        <a:xfrm>
          <a:off x="1303301" y="1729174"/>
          <a:ext cx="4486299" cy="8042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vi-VN" sz="2300" kern="1200" dirty="0"/>
            <a:t>Tips to maintain the software</a:t>
          </a:r>
          <a:endParaRPr lang="en-US" sz="2300" kern="1200" dirty="0"/>
        </a:p>
      </dsp:txBody>
      <dsp:txXfrm>
        <a:off x="1303301" y="1729174"/>
        <a:ext cx="4486299" cy="804266"/>
      </dsp:txXfrm>
    </dsp:sp>
    <dsp:sp modelId="{60E18C41-3B0C-1340-B0DC-25D85918531B}">
      <dsp:nvSpPr>
        <dsp:cNvPr id="0" name=""/>
        <dsp:cNvSpPr/>
      </dsp:nvSpPr>
      <dsp:spPr>
        <a:xfrm>
          <a:off x="1217575" y="2533441"/>
          <a:ext cx="4572024" cy="0"/>
        </a:xfrm>
        <a:prstGeom prst="line">
          <a:avLst/>
        </a:prstGeom>
        <a:solidFill>
          <a:schemeClr val="accent2">
            <a:hueOff val="0"/>
            <a:satOff val="0"/>
            <a:lumOff val="0"/>
            <a:alphaOff val="0"/>
          </a:schemeClr>
        </a:solidFill>
        <a:ln w="15875" cap="flat" cmpd="sng" algn="ctr">
          <a:solidFill>
            <a:schemeClr val="accent2">
              <a:tint val="50000"/>
              <a:hueOff val="0"/>
              <a:satOff val="0"/>
              <a:lumOff val="0"/>
              <a:alphaOff val="0"/>
            </a:schemeClr>
          </a:solidFill>
          <a:prstDash val="solid"/>
        </a:ln>
        <a:effectLst/>
      </dsp:spPr>
      <dsp:style>
        <a:lnRef idx="2">
          <a:scrgbClr r="0" g="0" b="0"/>
        </a:lnRef>
        <a:fillRef idx="1">
          <a:scrgbClr r="0" g="0" b="0"/>
        </a:fillRef>
        <a:effectRef idx="1">
          <a:scrgbClr r="0" g="0" b="0"/>
        </a:effectRef>
        <a:fontRef idx="minor"/>
      </dsp:style>
    </dsp:sp>
    <dsp:sp modelId="{D3A43B38-22DE-0745-90B0-5C64AB2DCF10}">
      <dsp:nvSpPr>
        <dsp:cNvPr id="0" name=""/>
        <dsp:cNvSpPr/>
      </dsp:nvSpPr>
      <dsp:spPr>
        <a:xfrm>
          <a:off x="1303301" y="2573654"/>
          <a:ext cx="4486299" cy="8042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vi-VN" sz="2300" kern="1200" dirty="0"/>
            <a:t>Maintenance activities needed to be done monthly</a:t>
          </a:r>
          <a:endParaRPr lang="en-US" sz="2300" kern="1200" dirty="0"/>
        </a:p>
      </dsp:txBody>
      <dsp:txXfrm>
        <a:off x="1303301" y="2573654"/>
        <a:ext cx="4486299" cy="804266"/>
      </dsp:txXfrm>
    </dsp:sp>
    <dsp:sp modelId="{676E5EEC-8AC1-F34D-B9FF-7173B69673AB}">
      <dsp:nvSpPr>
        <dsp:cNvPr id="0" name=""/>
        <dsp:cNvSpPr/>
      </dsp:nvSpPr>
      <dsp:spPr>
        <a:xfrm>
          <a:off x="1217575" y="3377921"/>
          <a:ext cx="4572024" cy="0"/>
        </a:xfrm>
        <a:prstGeom prst="line">
          <a:avLst/>
        </a:prstGeom>
        <a:solidFill>
          <a:schemeClr val="accent2">
            <a:hueOff val="0"/>
            <a:satOff val="0"/>
            <a:lumOff val="0"/>
            <a:alphaOff val="0"/>
          </a:schemeClr>
        </a:solidFill>
        <a:ln w="15875" cap="flat" cmpd="sng" algn="ctr">
          <a:solidFill>
            <a:schemeClr val="accent2">
              <a:tint val="50000"/>
              <a:hueOff val="0"/>
              <a:satOff val="0"/>
              <a:lumOff val="0"/>
              <a:alphaOff val="0"/>
            </a:schemeClr>
          </a:solidFill>
          <a:prstDash val="solid"/>
        </a:ln>
        <a:effectLst/>
      </dsp:spPr>
      <dsp:style>
        <a:lnRef idx="2">
          <a:scrgbClr r="0" g="0" b="0"/>
        </a:lnRef>
        <a:fillRef idx="1">
          <a:scrgbClr r="0" g="0" b="0"/>
        </a:fillRef>
        <a:effectRef idx="1">
          <a:scrgbClr r="0" g="0" b="0"/>
        </a:effectRef>
        <a:fontRef idx="minor"/>
      </dsp:style>
    </dsp:sp>
    <dsp:sp modelId="{9A1720A7-0A6C-B74B-BD1D-60EBAEEBDC6A}">
      <dsp:nvSpPr>
        <dsp:cNvPr id="0" name=""/>
        <dsp:cNvSpPr/>
      </dsp:nvSpPr>
      <dsp:spPr>
        <a:xfrm>
          <a:off x="1303301" y="3418134"/>
          <a:ext cx="4486299" cy="8042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vi-VN" sz="2300" kern="1200" dirty="0"/>
            <a:t>Maintenance activities needed to be done yearly</a:t>
          </a:r>
          <a:endParaRPr lang="en-US" sz="2300" kern="1200" dirty="0"/>
        </a:p>
      </dsp:txBody>
      <dsp:txXfrm>
        <a:off x="1303301" y="3418134"/>
        <a:ext cx="4486299" cy="804266"/>
      </dsp:txXfrm>
    </dsp:sp>
    <dsp:sp modelId="{DBBB1D6E-AFED-2045-964A-4B1E3C80CEC9}">
      <dsp:nvSpPr>
        <dsp:cNvPr id="0" name=""/>
        <dsp:cNvSpPr/>
      </dsp:nvSpPr>
      <dsp:spPr>
        <a:xfrm>
          <a:off x="1217575" y="4222401"/>
          <a:ext cx="4572024" cy="0"/>
        </a:xfrm>
        <a:prstGeom prst="line">
          <a:avLst/>
        </a:prstGeom>
        <a:solidFill>
          <a:schemeClr val="accent2">
            <a:hueOff val="0"/>
            <a:satOff val="0"/>
            <a:lumOff val="0"/>
            <a:alphaOff val="0"/>
          </a:schemeClr>
        </a:solidFill>
        <a:ln w="15875" cap="flat" cmpd="sng" algn="ctr">
          <a:solidFill>
            <a:schemeClr val="accent2">
              <a:tint val="50000"/>
              <a:hueOff val="0"/>
              <a:satOff val="0"/>
              <a:lumOff val="0"/>
              <a:alphaOff val="0"/>
            </a:schemeClr>
          </a:solidFill>
          <a:prstDash val="solid"/>
        </a:ln>
        <a:effectLst/>
      </dsp:spPr>
      <dsp:style>
        <a:lnRef idx="2">
          <a:scrgbClr r="0" g="0" b="0"/>
        </a:lnRef>
        <a:fillRef idx="1">
          <a:scrgbClr r="0" g="0" b="0"/>
        </a:fillRef>
        <a:effectRef idx="1">
          <a:scrgbClr r="0" g="0" b="0"/>
        </a:effectRef>
        <a:fontRef idx="minor"/>
      </dsp:style>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3F0605-B4E3-4453-8FF9-3196C22FB4C5}">
      <dsp:nvSpPr>
        <dsp:cNvPr id="0" name=""/>
        <dsp:cNvSpPr/>
      </dsp:nvSpPr>
      <dsp:spPr>
        <a:xfrm>
          <a:off x="-31985" y="862548"/>
          <a:ext cx="8839200" cy="0"/>
        </a:xfrm>
        <a:prstGeom prst="line">
          <a:avLst/>
        </a:prstGeom>
        <a:noFill/>
        <a:ln w="15875" cap="flat" cmpd="sng" algn="ctr">
          <a:solidFill>
            <a:schemeClr val="accent5">
              <a:hueOff val="0"/>
              <a:satOff val="0"/>
              <a:lumOff val="0"/>
              <a:alphaOff val="0"/>
            </a:schemeClr>
          </a:solidFill>
          <a:prstDash val="solid"/>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98AA9BFE-A101-4DC8-A15D-A99470DF08D4}">
      <dsp:nvSpPr>
        <dsp:cNvPr id="0" name=""/>
        <dsp:cNvSpPr/>
      </dsp:nvSpPr>
      <dsp:spPr>
        <a:xfrm>
          <a:off x="2202235" y="162384"/>
          <a:ext cx="6668950" cy="6446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b" anchorCtr="0">
          <a:noAutofit/>
        </a:bodyPr>
        <a:lstStyle/>
        <a:p>
          <a:pPr marL="0" lvl="0" indent="0" algn="ctr" defTabSz="1155700">
            <a:lnSpc>
              <a:spcPct val="90000"/>
            </a:lnSpc>
            <a:spcBef>
              <a:spcPct val="0"/>
            </a:spcBef>
            <a:spcAft>
              <a:spcPct val="35000"/>
            </a:spcAft>
            <a:buNone/>
          </a:pPr>
          <a:r>
            <a:rPr lang="en-US" sz="2600" i="1" kern="1200" dirty="0">
              <a:latin typeface="Arial" panose="020B0604020202020204" pitchFamily="34" charset="0"/>
              <a:cs typeface="Arial" panose="020B0604020202020204" pitchFamily="34" charset="0"/>
            </a:rPr>
            <a:t>Students will be able to d</a:t>
          </a:r>
          <a:r>
            <a:rPr lang="vi-VN" sz="2600" i="1" kern="1200" dirty="0">
              <a:latin typeface="Arial" panose="020B0604020202020204" pitchFamily="34" charset="0"/>
              <a:cs typeface="Arial" panose="020B0604020202020204" pitchFamily="34" charset="0"/>
            </a:rPr>
            <a:t>escribe their favorite website.</a:t>
          </a:r>
          <a:endParaRPr lang="en-US" sz="2600" i="1" kern="1200" dirty="0">
            <a:latin typeface="Arial" panose="020B0604020202020204" pitchFamily="34" charset="0"/>
            <a:cs typeface="Arial" panose="020B0604020202020204" pitchFamily="34" charset="0"/>
          </a:endParaRPr>
        </a:p>
      </dsp:txBody>
      <dsp:txXfrm>
        <a:off x="2202235" y="162384"/>
        <a:ext cx="6668950" cy="644647"/>
      </dsp:txXfrm>
    </dsp:sp>
    <dsp:sp modelId="{B2D3EB45-6FD2-4853-A1A6-73716D325511}">
      <dsp:nvSpPr>
        <dsp:cNvPr id="0" name=""/>
        <dsp:cNvSpPr/>
      </dsp:nvSpPr>
      <dsp:spPr>
        <a:xfrm>
          <a:off x="94851" y="232295"/>
          <a:ext cx="1806930" cy="528474"/>
        </a:xfrm>
        <a:prstGeom prst="round2SameRect">
          <a:avLst>
            <a:gd name="adj1" fmla="val 16670"/>
            <a:gd name="adj2" fmla="val 0"/>
          </a:avLst>
        </a:prstGeom>
        <a:solidFill>
          <a:schemeClr val="accent2">
            <a:lumMod val="75000"/>
          </a:schemeClr>
        </a:solidFill>
        <a:ln>
          <a:noFill/>
        </a:ln>
        <a:effectLst>
          <a:outerShdw blurRad="50800" dist="25400" dir="5400000" rotWithShape="0">
            <a:srgbClr val="000000">
              <a:alpha val="28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1066800">
            <a:lnSpc>
              <a:spcPct val="90000"/>
            </a:lnSpc>
            <a:spcBef>
              <a:spcPct val="0"/>
            </a:spcBef>
            <a:spcAft>
              <a:spcPct val="35000"/>
            </a:spcAft>
            <a:buNone/>
          </a:pPr>
          <a:r>
            <a:rPr lang="en-US" sz="2400" b="1" i="1" kern="1200" dirty="0">
              <a:latin typeface="Arial" panose="020B0604020202020204" pitchFamily="34" charset="0"/>
              <a:cs typeface="Arial" panose="020B0604020202020204" pitchFamily="34" charset="0"/>
            </a:rPr>
            <a:t>Objectives: </a:t>
          </a:r>
          <a:endParaRPr lang="en-US" sz="2400" kern="1200" dirty="0">
            <a:latin typeface="Arial" panose="020B0604020202020204" pitchFamily="34" charset="0"/>
            <a:cs typeface="Arial" panose="020B0604020202020204" pitchFamily="34" charset="0"/>
          </a:endParaRPr>
        </a:p>
      </dsp:txBody>
      <dsp:txXfrm>
        <a:off x="120654" y="258098"/>
        <a:ext cx="1755324" cy="502671"/>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97FD150-4382-0C4B-8658-C918A97B5D06}">
      <dsp:nvSpPr>
        <dsp:cNvPr id="0" name=""/>
        <dsp:cNvSpPr/>
      </dsp:nvSpPr>
      <dsp:spPr>
        <a:xfrm>
          <a:off x="-3430522" y="-530996"/>
          <a:ext cx="4117783" cy="4117783"/>
        </a:xfrm>
        <a:prstGeom prst="blockArc">
          <a:avLst>
            <a:gd name="adj1" fmla="val 18900000"/>
            <a:gd name="adj2" fmla="val 2700000"/>
            <a:gd name="adj3" fmla="val 525"/>
          </a:avLst>
        </a:prstGeom>
        <a:noFill/>
        <a:ln w="15875" cap="flat" cmpd="sng" algn="ctr">
          <a:solidFill>
            <a:schemeClr val="accent2">
              <a:lumMod val="75000"/>
            </a:schemeClr>
          </a:solidFill>
          <a:prstDash val="solid"/>
        </a:ln>
        <a:effectLst/>
      </dsp:spPr>
      <dsp:style>
        <a:lnRef idx="2">
          <a:scrgbClr r="0" g="0" b="0"/>
        </a:lnRef>
        <a:fillRef idx="0">
          <a:scrgbClr r="0" g="0" b="0"/>
        </a:fillRef>
        <a:effectRef idx="0">
          <a:scrgbClr r="0" g="0" b="0"/>
        </a:effectRef>
        <a:fontRef idx="minor"/>
      </dsp:style>
    </dsp:sp>
    <dsp:sp modelId="{FA721897-B717-1B48-BECB-3DA226461E9D}">
      <dsp:nvSpPr>
        <dsp:cNvPr id="0" name=""/>
        <dsp:cNvSpPr/>
      </dsp:nvSpPr>
      <dsp:spPr>
        <a:xfrm>
          <a:off x="561730" y="436550"/>
          <a:ext cx="8304212" cy="872978"/>
        </a:xfrm>
        <a:prstGeom prst="rect">
          <a:avLst/>
        </a:prstGeom>
        <a:solidFill>
          <a:schemeClr val="accent2">
            <a:lumMod val="75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2927" tIns="71120" rIns="71120" bIns="71120" numCol="1" spcCol="1270" anchor="ctr" anchorCtr="0">
          <a:noAutofit/>
        </a:bodyPr>
        <a:lstStyle/>
        <a:p>
          <a:pPr marL="0" lvl="0" indent="0" algn="just" defTabSz="1244600">
            <a:lnSpc>
              <a:spcPct val="90000"/>
            </a:lnSpc>
            <a:spcBef>
              <a:spcPct val="0"/>
            </a:spcBef>
            <a:spcAft>
              <a:spcPct val="35000"/>
            </a:spcAft>
            <a:buNone/>
          </a:pPr>
          <a:r>
            <a:rPr lang="vi-VN" sz="2800" b="0" kern="1200" dirty="0">
              <a:latin typeface="Arial" panose="020B0604020202020204" pitchFamily="34" charset="0"/>
              <a:cs typeface="Arial" panose="020B0604020202020204" pitchFamily="34" charset="0"/>
            </a:rPr>
            <a:t>- </a:t>
          </a:r>
          <a:r>
            <a:rPr lang="vi-VN" sz="2800" kern="1200" dirty="0"/>
            <a:t>Clearly and accurately describe how to install computer software and hardware</a:t>
          </a:r>
          <a:endParaRPr lang="en-US" sz="2800" b="0" kern="1200" dirty="0">
            <a:latin typeface="Arial" panose="020B0604020202020204" pitchFamily="34" charset="0"/>
            <a:cs typeface="Arial" panose="020B0604020202020204" pitchFamily="34" charset="0"/>
          </a:endParaRPr>
        </a:p>
      </dsp:txBody>
      <dsp:txXfrm>
        <a:off x="561730" y="436550"/>
        <a:ext cx="8304212" cy="872978"/>
      </dsp:txXfrm>
    </dsp:sp>
    <dsp:sp modelId="{727495C9-F56D-D04D-A2ED-0B5A8AB4DB0D}">
      <dsp:nvSpPr>
        <dsp:cNvPr id="0" name=""/>
        <dsp:cNvSpPr/>
      </dsp:nvSpPr>
      <dsp:spPr>
        <a:xfrm>
          <a:off x="16119" y="327428"/>
          <a:ext cx="1091222" cy="1091222"/>
        </a:xfrm>
        <a:prstGeom prst="ellipse">
          <a:avLst/>
        </a:prstGeom>
        <a:solidFill>
          <a:schemeClr val="lt1">
            <a:hueOff val="0"/>
            <a:satOff val="0"/>
            <a:lumOff val="0"/>
            <a:alphaOff val="0"/>
          </a:schemeClr>
        </a:solidFill>
        <a:ln w="15875" cap="flat" cmpd="sng" algn="ctr">
          <a:solidFill>
            <a:schemeClr val="accent2">
              <a:lumMod val="75000"/>
            </a:schemeClr>
          </a:solidFill>
          <a:prstDash val="solid"/>
        </a:ln>
        <a:effectLst/>
      </dsp:spPr>
      <dsp:style>
        <a:lnRef idx="2">
          <a:scrgbClr r="0" g="0" b="0"/>
        </a:lnRef>
        <a:fillRef idx="1">
          <a:scrgbClr r="0" g="0" b="0"/>
        </a:fillRef>
        <a:effectRef idx="0">
          <a:scrgbClr r="0" g="0" b="0"/>
        </a:effectRef>
        <a:fontRef idx="minor"/>
      </dsp:style>
    </dsp:sp>
    <dsp:sp modelId="{49D7E241-3C10-B64C-BA7E-B75E7AB1DDA2}">
      <dsp:nvSpPr>
        <dsp:cNvPr id="0" name=""/>
        <dsp:cNvSpPr/>
      </dsp:nvSpPr>
      <dsp:spPr>
        <a:xfrm>
          <a:off x="563889" y="1697611"/>
          <a:ext cx="8304212" cy="872978"/>
        </a:xfrm>
        <a:prstGeom prst="rect">
          <a:avLst/>
        </a:prstGeom>
        <a:solidFill>
          <a:schemeClr val="accent2">
            <a:lumMod val="75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2927" tIns="71120" rIns="71120" bIns="71120" numCol="1" spcCol="1270" anchor="ctr" anchorCtr="0">
          <a:noAutofit/>
        </a:bodyPr>
        <a:lstStyle/>
        <a:p>
          <a:pPr marL="0" lvl="0" indent="0" algn="just" defTabSz="1244600">
            <a:lnSpc>
              <a:spcPct val="90000"/>
            </a:lnSpc>
            <a:spcBef>
              <a:spcPct val="0"/>
            </a:spcBef>
            <a:spcAft>
              <a:spcPct val="35000"/>
            </a:spcAft>
            <a:buNone/>
          </a:pPr>
          <a:r>
            <a:rPr lang="vi-VN" sz="2800" kern="1200" dirty="0">
              <a:latin typeface="Arial" panose="020B0604020202020204" pitchFamily="34" charset="0"/>
              <a:cs typeface="Arial" panose="020B0604020202020204" pitchFamily="34" charset="0"/>
            </a:rPr>
            <a:t>- </a:t>
          </a:r>
          <a:r>
            <a:rPr lang="vi-VN" sz="2800" kern="1200" dirty="0"/>
            <a:t>Basically describe computer maintenance procedures</a:t>
          </a:r>
          <a:endParaRPr lang="en-US" sz="2800" kern="1200" dirty="0">
            <a:latin typeface="Arial" panose="020B0604020202020204" pitchFamily="34" charset="0"/>
            <a:cs typeface="Arial" panose="020B0604020202020204" pitchFamily="34" charset="0"/>
          </a:endParaRPr>
        </a:p>
      </dsp:txBody>
      <dsp:txXfrm>
        <a:off x="563889" y="1697611"/>
        <a:ext cx="8304212" cy="872978"/>
      </dsp:txXfrm>
    </dsp:sp>
    <dsp:sp modelId="{3FB5D839-A3E0-7944-9E53-CAF7262ECEAE}">
      <dsp:nvSpPr>
        <dsp:cNvPr id="0" name=""/>
        <dsp:cNvSpPr/>
      </dsp:nvSpPr>
      <dsp:spPr>
        <a:xfrm>
          <a:off x="16119" y="1637140"/>
          <a:ext cx="1091222" cy="1091222"/>
        </a:xfrm>
        <a:prstGeom prst="ellipse">
          <a:avLst/>
        </a:prstGeom>
        <a:solidFill>
          <a:schemeClr val="lt1">
            <a:hueOff val="0"/>
            <a:satOff val="0"/>
            <a:lumOff val="0"/>
            <a:alphaOff val="0"/>
          </a:schemeClr>
        </a:solidFill>
        <a:ln w="15875" cap="flat" cmpd="sng" algn="ctr">
          <a:solidFill>
            <a:schemeClr val="accent2">
              <a:lumMod val="7500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802C4C2-7AC1-524B-AB0B-AE2BC2467E34}">
      <dsp:nvSpPr>
        <dsp:cNvPr id="0" name=""/>
        <dsp:cNvSpPr/>
      </dsp:nvSpPr>
      <dsp:spPr>
        <a:xfrm>
          <a:off x="-1447783" y="686983"/>
          <a:ext cx="2120849" cy="1176107"/>
        </a:xfrm>
        <a:prstGeom prst="blockArc">
          <a:avLst>
            <a:gd name="adj1" fmla="val 18900000"/>
            <a:gd name="adj2" fmla="val 2700000"/>
            <a:gd name="adj3" fmla="val 618"/>
          </a:avLst>
        </a:prstGeom>
        <a:noFill/>
        <a:ln w="15875" cap="flat" cmpd="sng" algn="ctr">
          <a:solidFill>
            <a:schemeClr val="accent2">
              <a:lumMod val="75000"/>
            </a:schemeClr>
          </a:solidFill>
          <a:prstDash val="solid"/>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15C3BE0E-8A9C-104B-AA98-6AAF00D42B5E}">
      <dsp:nvSpPr>
        <dsp:cNvPr id="0" name=""/>
        <dsp:cNvSpPr/>
      </dsp:nvSpPr>
      <dsp:spPr>
        <a:xfrm>
          <a:off x="413108" y="840017"/>
          <a:ext cx="7834481" cy="910765"/>
        </a:xfrm>
        <a:prstGeom prst="rect">
          <a:avLst/>
        </a:prstGeom>
        <a:solidFill>
          <a:schemeClr val="accent2">
            <a:lumMod val="75000"/>
          </a:schemeClr>
        </a:solidFill>
        <a:ln>
          <a:noFill/>
        </a:ln>
        <a:effectLst>
          <a:outerShdw blurRad="50800" dist="25400" dir="5400000" rotWithShape="0">
            <a:srgbClr val="000000">
              <a:alpha val="28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028224" tIns="73660" rIns="73660" bIns="73660" numCol="1" spcCol="1270" anchor="ctr" anchorCtr="0">
          <a:noAutofit/>
        </a:bodyPr>
        <a:lstStyle/>
        <a:p>
          <a:pPr marL="0" lvl="0" indent="0" algn="just" defTabSz="1289050" rtl="0">
            <a:lnSpc>
              <a:spcPct val="90000"/>
            </a:lnSpc>
            <a:spcBef>
              <a:spcPct val="0"/>
            </a:spcBef>
            <a:spcAft>
              <a:spcPct val="35000"/>
            </a:spcAft>
            <a:buNone/>
          </a:pPr>
          <a:r>
            <a:rPr lang="vi-VN" sz="2900" b="0" kern="1200" dirty="0">
              <a:latin typeface="Arial" panose="020B0604020202020204" pitchFamily="34" charset="0"/>
              <a:cs typeface="Arial" panose="020B0604020202020204" pitchFamily="34" charset="0"/>
            </a:rPr>
            <a:t>- </a:t>
          </a:r>
          <a:r>
            <a:rPr lang="vi-VN" sz="2900" kern="1200" dirty="0"/>
            <a:t>Clearly and accurately describe how to install computer software and hardware</a:t>
          </a:r>
          <a:endParaRPr lang="en-US" sz="2900" kern="1200" dirty="0">
            <a:latin typeface="Arial" panose="020B0604020202020204" pitchFamily="34" charset="0"/>
            <a:cs typeface="Arial" panose="020B0604020202020204" pitchFamily="34" charset="0"/>
          </a:endParaRPr>
        </a:p>
      </dsp:txBody>
      <dsp:txXfrm>
        <a:off x="413108" y="840017"/>
        <a:ext cx="7834481" cy="910765"/>
      </dsp:txXfrm>
    </dsp:sp>
    <dsp:sp modelId="{FD386C52-3B9A-E948-A4B7-9964C5D13B99}">
      <dsp:nvSpPr>
        <dsp:cNvPr id="0" name=""/>
        <dsp:cNvSpPr/>
      </dsp:nvSpPr>
      <dsp:spPr>
        <a:xfrm>
          <a:off x="152408" y="819650"/>
          <a:ext cx="968255" cy="910765"/>
        </a:xfrm>
        <a:prstGeom prst="ellipse">
          <a:avLst/>
        </a:prstGeom>
        <a:solidFill>
          <a:schemeClr val="lt1">
            <a:hueOff val="0"/>
            <a:satOff val="0"/>
            <a:lumOff val="0"/>
            <a:alphaOff val="0"/>
          </a:schemeClr>
        </a:solidFill>
        <a:ln>
          <a:solidFill>
            <a:schemeClr val="accent2">
              <a:lumMod val="75000"/>
            </a:schemeClr>
          </a:solidFill>
        </a:ln>
        <a:effectLst/>
        <a:scene3d>
          <a:camera prst="orthographicFront">
            <a:rot lat="0" lon="0" rev="0"/>
          </a:camera>
          <a:lightRig rig="contrasting" dir="t">
            <a:rot lat="0" lon="0" rev="1200000"/>
          </a:lightRig>
        </a:scene3d>
        <a:sp3d z="300000" contourW="12700" prstMaterial="flat">
          <a:bevelT w="177800" h="254000"/>
          <a:bevelB w="152400"/>
        </a:sp3d>
      </dsp:spPr>
      <dsp:style>
        <a:lnRef idx="0">
          <a:scrgbClr r="0" g="0" b="0"/>
        </a:lnRef>
        <a:fillRef idx="1">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3F0605-B4E3-4453-8FF9-3196C22FB4C5}">
      <dsp:nvSpPr>
        <dsp:cNvPr id="0" name=""/>
        <dsp:cNvSpPr/>
      </dsp:nvSpPr>
      <dsp:spPr>
        <a:xfrm>
          <a:off x="13500" y="1015902"/>
          <a:ext cx="8991600" cy="0"/>
        </a:xfrm>
        <a:prstGeom prst="line">
          <a:avLst/>
        </a:prstGeom>
        <a:noFill/>
        <a:ln w="15875" cap="flat" cmpd="sng" algn="ctr">
          <a:solidFill>
            <a:schemeClr val="accent2">
              <a:lumMod val="75000"/>
            </a:schemeClr>
          </a:solidFill>
          <a:prstDash val="solid"/>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98AA9BFE-A101-4DC8-A15D-A99470DF08D4}">
      <dsp:nvSpPr>
        <dsp:cNvPr id="0" name=""/>
        <dsp:cNvSpPr/>
      </dsp:nvSpPr>
      <dsp:spPr>
        <a:xfrm>
          <a:off x="2351316" y="508361"/>
          <a:ext cx="6653784" cy="5075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b" anchorCtr="0">
          <a:noAutofit/>
        </a:bodyPr>
        <a:lstStyle/>
        <a:p>
          <a:pPr marL="0" lvl="0" indent="0" algn="ctr" defTabSz="1244600">
            <a:lnSpc>
              <a:spcPct val="90000"/>
            </a:lnSpc>
            <a:spcBef>
              <a:spcPct val="0"/>
            </a:spcBef>
            <a:spcAft>
              <a:spcPct val="35000"/>
            </a:spcAft>
            <a:buNone/>
          </a:pPr>
          <a:r>
            <a:rPr lang="vi-VN" sz="2800" i="1" kern="1200" dirty="0"/>
            <a:t>Students will be able to recall the words related to computer software and hardware installation</a:t>
          </a:r>
          <a:r>
            <a:rPr lang="vi-VN" sz="2800" kern="1200" dirty="0"/>
            <a:t>.</a:t>
          </a:r>
          <a:endParaRPr lang="en-US" sz="2800" i="1" kern="1200" dirty="0">
            <a:latin typeface="Arial" panose="020B0604020202020204" pitchFamily="34" charset="0"/>
            <a:cs typeface="Arial" panose="020B0604020202020204" pitchFamily="34" charset="0"/>
          </a:endParaRPr>
        </a:p>
      </dsp:txBody>
      <dsp:txXfrm>
        <a:off x="2351316" y="508361"/>
        <a:ext cx="6653784" cy="507541"/>
      </dsp:txXfrm>
    </dsp:sp>
    <dsp:sp modelId="{B2D3EB45-6FD2-4853-A1A6-73716D325511}">
      <dsp:nvSpPr>
        <dsp:cNvPr id="0" name=""/>
        <dsp:cNvSpPr/>
      </dsp:nvSpPr>
      <dsp:spPr>
        <a:xfrm>
          <a:off x="-11" y="280158"/>
          <a:ext cx="2391819" cy="616606"/>
        </a:xfrm>
        <a:prstGeom prst="round2SameRect">
          <a:avLst>
            <a:gd name="adj1" fmla="val 16670"/>
            <a:gd name="adj2" fmla="val 0"/>
          </a:avLst>
        </a:prstGeom>
        <a:solidFill>
          <a:schemeClr val="accent2">
            <a:lumMod val="75000"/>
          </a:schemeClr>
        </a:solidFill>
        <a:ln>
          <a:noFill/>
        </a:ln>
        <a:effectLst>
          <a:outerShdw blurRad="50800" dist="25400" dir="5400000" rotWithShape="0">
            <a:srgbClr val="000000">
              <a:alpha val="28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1244600">
            <a:lnSpc>
              <a:spcPct val="90000"/>
            </a:lnSpc>
            <a:spcBef>
              <a:spcPct val="0"/>
            </a:spcBef>
            <a:spcAft>
              <a:spcPct val="35000"/>
            </a:spcAft>
            <a:buNone/>
          </a:pPr>
          <a:r>
            <a:rPr lang="en-US" sz="2800" b="1" i="1" kern="1200" dirty="0">
              <a:latin typeface="Arial" panose="020B0604020202020204" pitchFamily="34" charset="0"/>
              <a:cs typeface="Arial" panose="020B0604020202020204" pitchFamily="34" charset="0"/>
            </a:rPr>
            <a:t>Objectives:</a:t>
          </a:r>
          <a:r>
            <a:rPr lang="en-US" sz="2400" b="1" i="1" kern="1200" dirty="0">
              <a:latin typeface="Arial" panose="020B0604020202020204" pitchFamily="34" charset="0"/>
              <a:cs typeface="Arial" panose="020B0604020202020204" pitchFamily="34" charset="0"/>
            </a:rPr>
            <a:t> </a:t>
          </a:r>
          <a:endParaRPr lang="en-US" sz="2400" kern="1200" dirty="0">
            <a:latin typeface="Arial" panose="020B0604020202020204" pitchFamily="34" charset="0"/>
            <a:cs typeface="Arial" panose="020B0604020202020204" pitchFamily="34" charset="0"/>
          </a:endParaRPr>
        </a:p>
      </dsp:txBody>
      <dsp:txXfrm>
        <a:off x="30095" y="310264"/>
        <a:ext cx="2331607" cy="58650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3F0605-B4E3-4453-8FF9-3196C22FB4C5}">
      <dsp:nvSpPr>
        <dsp:cNvPr id="0" name=""/>
        <dsp:cNvSpPr/>
      </dsp:nvSpPr>
      <dsp:spPr>
        <a:xfrm>
          <a:off x="-19325" y="1066512"/>
          <a:ext cx="9195816" cy="0"/>
        </a:xfrm>
        <a:prstGeom prst="line">
          <a:avLst/>
        </a:prstGeom>
        <a:noFill/>
        <a:ln w="15875" cap="flat" cmpd="sng" algn="ctr">
          <a:solidFill>
            <a:schemeClr val="accent5">
              <a:hueOff val="0"/>
              <a:satOff val="0"/>
              <a:lumOff val="0"/>
              <a:alphaOff val="0"/>
            </a:schemeClr>
          </a:solidFill>
          <a:prstDash val="solid"/>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98AA9BFE-A101-4DC8-A15D-A99470DF08D4}">
      <dsp:nvSpPr>
        <dsp:cNvPr id="0" name=""/>
        <dsp:cNvSpPr/>
      </dsp:nvSpPr>
      <dsp:spPr>
        <a:xfrm>
          <a:off x="2332934" y="509241"/>
          <a:ext cx="6882207" cy="5817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b" anchorCtr="0">
          <a:noAutofit/>
        </a:bodyPr>
        <a:lstStyle/>
        <a:p>
          <a:pPr marL="0" lvl="0" indent="0" algn="ctr" defTabSz="1066800">
            <a:lnSpc>
              <a:spcPct val="90000"/>
            </a:lnSpc>
            <a:spcBef>
              <a:spcPct val="0"/>
            </a:spcBef>
            <a:spcAft>
              <a:spcPct val="35000"/>
            </a:spcAft>
            <a:buFont typeface="Arial" panose="020B0604020202020204" pitchFamily="34" charset="0"/>
            <a:buNone/>
          </a:pPr>
          <a:r>
            <a:rPr lang="en-US" sz="2400" i="1" kern="1200" dirty="0"/>
            <a:t> </a:t>
          </a:r>
          <a:r>
            <a:rPr lang="en-US" sz="2600" i="1" kern="1200" dirty="0">
              <a:latin typeface="Arial" panose="020B0604020202020204" pitchFamily="34" charset="0"/>
              <a:cs typeface="Arial" panose="020B0604020202020204" pitchFamily="34" charset="0"/>
            </a:rPr>
            <a:t>S</a:t>
          </a:r>
          <a:r>
            <a:rPr lang="vi-VN" sz="2600" i="1" kern="1200" dirty="0">
              <a:latin typeface="Arial" panose="020B0604020202020204" pitchFamily="34" charset="0"/>
              <a:cs typeface="Arial" panose="020B0604020202020204" pitchFamily="34" charset="0"/>
            </a:rPr>
            <a:t>tudents will be able to remember the verb phrases related to computer hardware and software installation.</a:t>
          </a:r>
          <a:endParaRPr lang="en-US" sz="2600" b="1" i="1" kern="1200" dirty="0">
            <a:latin typeface="Arial" panose="020B0604020202020204" pitchFamily="34" charset="0"/>
            <a:cs typeface="Arial" panose="020B0604020202020204" pitchFamily="34" charset="0"/>
          </a:endParaRPr>
        </a:p>
      </dsp:txBody>
      <dsp:txXfrm>
        <a:off x="2332934" y="509241"/>
        <a:ext cx="6882207" cy="581717"/>
      </dsp:txXfrm>
    </dsp:sp>
    <dsp:sp modelId="{B2D3EB45-6FD2-4853-A1A6-73716D325511}">
      <dsp:nvSpPr>
        <dsp:cNvPr id="0" name=""/>
        <dsp:cNvSpPr/>
      </dsp:nvSpPr>
      <dsp:spPr>
        <a:xfrm>
          <a:off x="128014" y="454711"/>
          <a:ext cx="2055491" cy="589571"/>
        </a:xfrm>
        <a:prstGeom prst="round2SameRect">
          <a:avLst>
            <a:gd name="adj1" fmla="val 16670"/>
            <a:gd name="adj2" fmla="val 0"/>
          </a:avLst>
        </a:prstGeom>
        <a:solidFill>
          <a:schemeClr val="accent2">
            <a:lumMod val="75000"/>
          </a:schemeClr>
        </a:solidFill>
        <a:ln>
          <a:noFill/>
        </a:ln>
        <a:effectLst>
          <a:outerShdw blurRad="50800" dist="25400" dir="5400000" rotWithShape="0">
            <a:srgbClr val="000000">
              <a:alpha val="28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1155700">
            <a:lnSpc>
              <a:spcPct val="90000"/>
            </a:lnSpc>
            <a:spcBef>
              <a:spcPct val="0"/>
            </a:spcBef>
            <a:spcAft>
              <a:spcPct val="35000"/>
            </a:spcAft>
            <a:buNone/>
          </a:pPr>
          <a:r>
            <a:rPr lang="en-US" sz="2600" b="1" i="1" kern="1200" dirty="0">
              <a:latin typeface="Arial" panose="020B0604020202020204" pitchFamily="34" charset="0"/>
              <a:cs typeface="Arial" panose="020B0604020202020204" pitchFamily="34" charset="0"/>
            </a:rPr>
            <a:t>Objectives: </a:t>
          </a:r>
          <a:endParaRPr lang="en-US" sz="2600" kern="1200" dirty="0">
            <a:latin typeface="Arial" panose="020B0604020202020204" pitchFamily="34" charset="0"/>
            <a:cs typeface="Arial" panose="020B0604020202020204" pitchFamily="34" charset="0"/>
          </a:endParaRPr>
        </a:p>
      </dsp:txBody>
      <dsp:txXfrm>
        <a:off x="156800" y="483497"/>
        <a:ext cx="1997919" cy="560785"/>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3F0605-B4E3-4453-8FF9-3196C22FB4C5}">
      <dsp:nvSpPr>
        <dsp:cNvPr id="0" name=""/>
        <dsp:cNvSpPr/>
      </dsp:nvSpPr>
      <dsp:spPr>
        <a:xfrm>
          <a:off x="0" y="1066512"/>
          <a:ext cx="8814816" cy="0"/>
        </a:xfrm>
        <a:prstGeom prst="line">
          <a:avLst/>
        </a:prstGeom>
        <a:noFill/>
        <a:ln w="15875" cap="flat" cmpd="sng" algn="ctr">
          <a:solidFill>
            <a:schemeClr val="accent5">
              <a:hueOff val="0"/>
              <a:satOff val="0"/>
              <a:lumOff val="0"/>
              <a:alphaOff val="0"/>
            </a:schemeClr>
          </a:solidFill>
          <a:prstDash val="solid"/>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98AA9BFE-A101-4DC8-A15D-A99470DF08D4}">
      <dsp:nvSpPr>
        <dsp:cNvPr id="0" name=""/>
        <dsp:cNvSpPr/>
      </dsp:nvSpPr>
      <dsp:spPr>
        <a:xfrm>
          <a:off x="2291852" y="609598"/>
          <a:ext cx="6522963" cy="3810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b" anchorCtr="0">
          <a:noAutofit/>
        </a:bodyPr>
        <a:lstStyle/>
        <a:p>
          <a:pPr marL="0" lvl="0" indent="0" algn="ctr" defTabSz="1155700">
            <a:lnSpc>
              <a:spcPct val="90000"/>
            </a:lnSpc>
            <a:spcBef>
              <a:spcPct val="0"/>
            </a:spcBef>
            <a:spcAft>
              <a:spcPct val="35000"/>
            </a:spcAft>
            <a:buNone/>
          </a:pPr>
          <a:r>
            <a:rPr lang="vi-VN" sz="2600" i="1" kern="1200" dirty="0"/>
            <a:t>Students will be able to identify basic steps in installing computer hardware and software.</a:t>
          </a:r>
          <a:endParaRPr lang="en-US" sz="2600" b="1" i="1" kern="1200" dirty="0">
            <a:latin typeface="Arial" panose="020B0604020202020204" pitchFamily="34" charset="0"/>
            <a:cs typeface="Arial" panose="020B0604020202020204" pitchFamily="34" charset="0"/>
          </a:endParaRPr>
        </a:p>
      </dsp:txBody>
      <dsp:txXfrm>
        <a:off x="2291852" y="609598"/>
        <a:ext cx="6522963" cy="381002"/>
      </dsp:txXfrm>
    </dsp:sp>
    <dsp:sp modelId="{B2D3EB45-6FD2-4853-A1A6-73716D325511}">
      <dsp:nvSpPr>
        <dsp:cNvPr id="0" name=""/>
        <dsp:cNvSpPr/>
      </dsp:nvSpPr>
      <dsp:spPr>
        <a:xfrm>
          <a:off x="0" y="318318"/>
          <a:ext cx="2291852" cy="685800"/>
        </a:xfrm>
        <a:prstGeom prst="round2SameRect">
          <a:avLst>
            <a:gd name="adj1" fmla="val 16670"/>
            <a:gd name="adj2" fmla="val 0"/>
          </a:avLst>
        </a:prstGeom>
        <a:solidFill>
          <a:schemeClr val="accent2">
            <a:lumMod val="75000"/>
          </a:schemeClr>
        </a:solidFill>
        <a:ln>
          <a:noFill/>
        </a:ln>
        <a:effectLst>
          <a:outerShdw blurRad="50800" dist="25400" dir="5400000" rotWithShape="0">
            <a:srgbClr val="000000">
              <a:alpha val="28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1155700">
            <a:lnSpc>
              <a:spcPct val="90000"/>
            </a:lnSpc>
            <a:spcBef>
              <a:spcPct val="0"/>
            </a:spcBef>
            <a:spcAft>
              <a:spcPct val="35000"/>
            </a:spcAft>
            <a:buNone/>
          </a:pPr>
          <a:r>
            <a:rPr lang="en-US" sz="2600" b="1" i="1" kern="1200" dirty="0">
              <a:latin typeface="Arial" panose="020B0604020202020204" pitchFamily="34" charset="0"/>
              <a:cs typeface="Arial" panose="020B0604020202020204" pitchFamily="34" charset="0"/>
            </a:rPr>
            <a:t>Objectives: </a:t>
          </a:r>
          <a:endParaRPr lang="en-US" sz="2600" kern="1200" dirty="0">
            <a:latin typeface="Arial" panose="020B0604020202020204" pitchFamily="34" charset="0"/>
            <a:cs typeface="Arial" panose="020B0604020202020204" pitchFamily="34" charset="0"/>
          </a:endParaRPr>
        </a:p>
      </dsp:txBody>
      <dsp:txXfrm>
        <a:off x="33484" y="351802"/>
        <a:ext cx="2224884" cy="652316"/>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3F0605-B4E3-4453-8FF9-3196C22FB4C5}">
      <dsp:nvSpPr>
        <dsp:cNvPr id="0" name=""/>
        <dsp:cNvSpPr/>
      </dsp:nvSpPr>
      <dsp:spPr>
        <a:xfrm>
          <a:off x="0" y="1066512"/>
          <a:ext cx="8814816" cy="0"/>
        </a:xfrm>
        <a:prstGeom prst="line">
          <a:avLst/>
        </a:prstGeom>
        <a:noFill/>
        <a:ln w="15875" cap="flat" cmpd="sng" algn="ctr">
          <a:solidFill>
            <a:schemeClr val="accent5">
              <a:hueOff val="0"/>
              <a:satOff val="0"/>
              <a:lumOff val="0"/>
              <a:alphaOff val="0"/>
            </a:schemeClr>
          </a:solidFill>
          <a:prstDash val="solid"/>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98AA9BFE-A101-4DC8-A15D-A99470DF08D4}">
      <dsp:nvSpPr>
        <dsp:cNvPr id="0" name=""/>
        <dsp:cNvSpPr/>
      </dsp:nvSpPr>
      <dsp:spPr>
        <a:xfrm>
          <a:off x="2291852" y="609598"/>
          <a:ext cx="6522963" cy="3810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b" anchorCtr="0">
          <a:noAutofit/>
        </a:bodyPr>
        <a:lstStyle/>
        <a:p>
          <a:pPr marL="0" lvl="0" indent="0" algn="ctr" defTabSz="1155700">
            <a:lnSpc>
              <a:spcPct val="90000"/>
            </a:lnSpc>
            <a:spcBef>
              <a:spcPct val="0"/>
            </a:spcBef>
            <a:spcAft>
              <a:spcPct val="35000"/>
            </a:spcAft>
            <a:buNone/>
          </a:pPr>
          <a:r>
            <a:rPr lang="vi-VN" sz="2600" i="1" kern="1200" dirty="0"/>
            <a:t>Students will be able to talk about steps in installing computer hardware and software based on given suggestions.</a:t>
          </a:r>
          <a:endParaRPr lang="en-US" sz="2600" b="1" i="1" kern="1200" dirty="0">
            <a:latin typeface="Arial" panose="020B0604020202020204" pitchFamily="34" charset="0"/>
            <a:cs typeface="Arial" panose="020B0604020202020204" pitchFamily="34" charset="0"/>
          </a:endParaRPr>
        </a:p>
      </dsp:txBody>
      <dsp:txXfrm>
        <a:off x="2291852" y="609598"/>
        <a:ext cx="6522963" cy="381002"/>
      </dsp:txXfrm>
    </dsp:sp>
    <dsp:sp modelId="{B2D3EB45-6FD2-4853-A1A6-73716D325511}">
      <dsp:nvSpPr>
        <dsp:cNvPr id="0" name=""/>
        <dsp:cNvSpPr/>
      </dsp:nvSpPr>
      <dsp:spPr>
        <a:xfrm>
          <a:off x="0" y="318318"/>
          <a:ext cx="2291852" cy="685800"/>
        </a:xfrm>
        <a:prstGeom prst="round2SameRect">
          <a:avLst>
            <a:gd name="adj1" fmla="val 16670"/>
            <a:gd name="adj2" fmla="val 0"/>
          </a:avLst>
        </a:prstGeom>
        <a:solidFill>
          <a:schemeClr val="accent2">
            <a:lumMod val="75000"/>
          </a:schemeClr>
        </a:solidFill>
        <a:ln>
          <a:noFill/>
        </a:ln>
        <a:effectLst>
          <a:outerShdw blurRad="50800" dist="25400" dir="5400000" rotWithShape="0">
            <a:srgbClr val="000000">
              <a:alpha val="28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1155700">
            <a:lnSpc>
              <a:spcPct val="90000"/>
            </a:lnSpc>
            <a:spcBef>
              <a:spcPct val="0"/>
            </a:spcBef>
            <a:spcAft>
              <a:spcPct val="35000"/>
            </a:spcAft>
            <a:buNone/>
          </a:pPr>
          <a:r>
            <a:rPr lang="en-US" sz="2600" b="1" i="1" kern="1200" dirty="0">
              <a:latin typeface="Arial" panose="020B0604020202020204" pitchFamily="34" charset="0"/>
              <a:cs typeface="Arial" panose="020B0604020202020204" pitchFamily="34" charset="0"/>
            </a:rPr>
            <a:t>Objectives: </a:t>
          </a:r>
          <a:endParaRPr lang="en-US" sz="2600" kern="1200" dirty="0">
            <a:latin typeface="Arial" panose="020B0604020202020204" pitchFamily="34" charset="0"/>
            <a:cs typeface="Arial" panose="020B0604020202020204" pitchFamily="34" charset="0"/>
          </a:endParaRPr>
        </a:p>
      </dsp:txBody>
      <dsp:txXfrm>
        <a:off x="33484" y="351802"/>
        <a:ext cx="2224884" cy="652316"/>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10.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11.xml><?xml version="1.0" encoding="utf-8"?>
<dgm:layoutDef xmlns:dgm="http://schemas.openxmlformats.org/drawingml/2006/diagram" xmlns:a="http://schemas.openxmlformats.org/drawingml/2006/main" uniqueId="urn:microsoft.com/office/officeart/2011/layout/TabList">
  <dgm:title val="Tab List"/>
  <dgm:desc val="Use to show non-sequential or grouped blocks of information. Works well for lists with a small amount of Level 1 text. The first Level 2 displays next to the Level 1 text  and the remaining Level 2 text appears beneath the Level 1 text."/>
  <dgm:catLst>
    <dgm:cat type="list" pri="4500"/>
    <dgm:cat type="officeonline" pri="11000"/>
  </dgm:catLst>
  <dgm:sampData>
    <dgm:dataModel>
      <dgm:ptLst>
        <dgm:pt modelId="0" type="doc"/>
        <dgm:pt modelId="10">
          <dgm:prSet phldr="1"/>
        </dgm:pt>
        <dgm:pt modelId="11">
          <dgm:prSet phldr="1"/>
        </dgm:pt>
        <dgm:pt modelId="12">
          <dgm:prSet phldr="1"/>
        </dgm:pt>
        <dgm:pt modelId="20">
          <dgm:prSet phldr="1"/>
        </dgm:pt>
        <dgm:pt modelId="21">
          <dgm:prSet phldr="1"/>
        </dgm:pt>
        <dgm:pt modelId="22">
          <dgm:prSet phldr="1"/>
        </dgm:pt>
        <dgm:pt modelId="30">
          <dgm:prSet phldr="1"/>
        </dgm:pt>
        <dgm:pt modelId="31">
          <dgm:prSet phldr="1"/>
        </dgm:pt>
        <dgm:pt modelId="32">
          <dgm:prSet phldr="1"/>
        </dgm:pt>
      </dgm:ptLst>
      <dgm:cxnLst>
        <dgm:cxn modelId="40" srcId="0" destId="10" srcOrd="0" destOrd="0"/>
        <dgm:cxn modelId="41" srcId="10" destId="11" srcOrd="0" destOrd="0"/>
        <dgm:cxn modelId="42" srcId="10" destId="12" srcOrd="0" destOrd="0"/>
        <dgm:cxn modelId="50" srcId="0" destId="20" srcOrd="1" destOrd="0"/>
        <dgm:cxn modelId="51" srcId="20" destId="21" srcOrd="1" destOrd="0"/>
        <dgm:cxn modelId="52" srcId="20" destId="22" srcOrd="1" destOrd="0"/>
        <dgm:cxn modelId="60" srcId="0" destId="30" srcOrd="2" destOrd="0"/>
        <dgm:cxn modelId="61" srcId="30" destId="31" srcOrd="2" destOrd="0"/>
        <dgm:cxn modelId="62" srcId="30" destId="32"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dgm:chPref val="3"/>
      <dgm:dir/>
      <dgm:animOne val="branch"/>
      <dgm:animLvl val="lvl"/>
    </dgm:varLst>
    <dgm:alg type="lin">
      <dgm:param type="linDir" val="fromT"/>
    </dgm:alg>
    <dgm:shape xmlns:r="http://schemas.openxmlformats.org/officeDocument/2006/relationships" r:blip="">
      <dgm:adjLst/>
    </dgm:shape>
    <dgm:constrLst>
      <dgm:constr type="w" for="ch" forName="Child" refType="w"/>
      <dgm:constr type="h" for="ch" forName="Child" refType="h" fact="0.6667"/>
      <dgm:constr type="primFontSz" for="des" forName="Parent" op="equ" val="65"/>
      <dgm:constr type="primFontSz" for="des" forName="Child" op="equ" val="65"/>
      <dgm:constr type="primFontSz" for="des" forName="FirstChild" op="equ" val="65"/>
      <dgm:constr type="primFontSz" for="des" forName="Child" refType="primFontSz" refFor="des" refForName="Parent" op="lte"/>
      <dgm:constr type="primFontSz" for="des" forName="FirstChild" refType="primFontSz" refFor="des" refForName="Parent" op="lte"/>
      <dgm:constr type="primFontSz" for="des" forName="Child" refType="primFontSz" refFor="des" refForName="FirstChild" op="lte"/>
      <dgm:constr type="w" for="ch" forName="composite" refType="w"/>
      <dgm:constr type="h" for="ch" forName="composite" refType="h" fact="0.3333"/>
      <dgm:constr type="sp" refType="h" refFor="ch" refForName="composite" op="equ" fact="0.05"/>
      <dgm:constr type="h" for="ch" forName="sibTrans" refType="h" refFor="ch" refForName="composite" op="equ" fact="0.05"/>
      <dgm:constr type="w" for="ch" forName="sibTrans" refType="h" refFor="ch" refForName="sibTrans" op="equ"/>
    </dgm:constrLst>
    <dgm:forEach name="nodesForEach" axis="ch" ptType="node">
      <dgm:layoutNode name="composite">
        <dgm:alg type="composite"/>
        <dgm:shape xmlns:r="http://schemas.openxmlformats.org/officeDocument/2006/relationships" r:blip="">
          <dgm:adjLst/>
        </dgm:shape>
        <dgm:choose name="Name1">
          <dgm:if name="Name2" func="var" arg="dir" op="equ" val="norm">
            <dgm:constrLst>
              <dgm:constr type="l" for="ch" forName="Accent" refType="w" fact="0"/>
              <dgm:constr type="b" for="ch" forName="Accent" refType="h"/>
              <dgm:constr type="w" for="ch" forName="Accent" refType="w"/>
              <dgm:constr type="h" for="ch" forName="Accent" refType="h" fact="0"/>
              <dgm:constr type="l" for="ch" forName="FirstChild" refType="w" fact="0.26"/>
              <dgm:constr type="t" for="ch" forName="FirstChild" refType="h" fact="0"/>
              <dgm:constr type="w" for="ch" forName="FirstChild" refType="w" fact="0.74"/>
              <dgm:constr type="h" for="ch" forName="FirstChild" refType="h"/>
              <dgm:constr type="l" for="ch" forName="Parent" refType="w" fact="0"/>
              <dgm:constr type="t" for="ch" forName="Parent" refType="h" fact="0"/>
              <dgm:constr type="w" for="ch" forName="Parent" refType="w" fact="0.26"/>
              <dgm:constr type="h" for="ch" forName="Parent" refType="h"/>
            </dgm:constrLst>
          </dgm:if>
          <dgm:else name="Name3">
            <dgm:constrLst>
              <dgm:constr type="l" for="ch" forName="Accent" refType="w" fact="0"/>
              <dgm:constr type="b" for="ch" forName="Accent" refType="h"/>
              <dgm:constr type="w" for="ch" forName="Accent" refType="w"/>
              <dgm:constr type="h" for="ch" forName="Accent" refType="h" fact="0"/>
              <dgm:constr type="r" for="ch" forName="FirstChild" refType="w" fact="0.74"/>
              <dgm:constr type="t" for="ch" forName="FirstChild" refType="h" fact="0"/>
              <dgm:constr type="w" for="ch" forName="FirstChild" refType="w" fact="0.74"/>
              <dgm:constr type="h" for="ch" forName="FirstChild" refType="h"/>
              <dgm:constr type="r" for="ch" forName="Parent" refType="w"/>
              <dgm:constr type="t" for="ch" forName="Parent" refType="h" fact="0"/>
              <dgm:constr type="w" for="ch" forName="Parent" refType="w" fact="0.26"/>
              <dgm:constr type="h" for="ch" forName="Parent" refType="h"/>
            </dgm:constrLst>
          </dgm:else>
        </dgm:choose>
        <dgm:layoutNode name="FirstChild" styleLbl="revTx">
          <dgm:varLst>
            <dgm:chMax val="0"/>
            <dgm:chPref val="0"/>
            <dgm:bulletEnabled val="1"/>
          </dgm:varLst>
          <dgm:choose name="Name4">
            <dgm:if name="Name5" func="var" arg="dir" op="equ" val="norm">
              <dgm:alg type="tx">
                <dgm:param type="parTxLTRAlign" val="l"/>
                <dgm:param type="txAnchorVert" val="b"/>
                <dgm:param type="txAnchorVertCh" val="b"/>
                <dgm:param type="parTxRTLAlign" val="l"/>
              </dgm:alg>
            </dgm:if>
            <dgm:else name="Name6">
              <dgm:alg type="tx">
                <dgm:param type="parTxLTRAlign" val="r"/>
                <dgm:param type="shpTxLTRAlignCh" val="r"/>
                <dgm:param type="txAnchorVert" val="b"/>
                <dgm:param type="txAnchorVertCh" val="b"/>
                <dgm:param type="parTxRTLAlign" val="r"/>
              </dgm:alg>
            </dgm:else>
          </dgm:choose>
          <dgm:shape xmlns:r="http://schemas.openxmlformats.org/officeDocument/2006/relationships" type="rect" r:blip="">
            <dgm:adjLst/>
          </dgm:shape>
          <dgm:choose name="Name7">
            <dgm:if name="Name8" axis="ch" ptType="node" func="cnt" op="gte" val="1">
              <dgm:presOf axis="ch desOrSelf" ptType="node node" st="1 1" cnt="1 0"/>
            </dgm:if>
            <dgm:else name="Name9">
              <dgm:presOf/>
            </dgm:else>
          </dgm:choos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arent" styleLbl="alignNode1">
          <dgm:varLst>
            <dgm:chMax val="3"/>
            <dgm:chPref val="3"/>
            <dgm:bulletEnabled val="1"/>
          </dgm:varLst>
          <dgm:alg type="tx">
            <dgm:param type="shpTxLTRAlignCh" val="ctr"/>
            <dgm:param type="txAnchorVertCh" val="mid"/>
          </dgm:alg>
          <dgm:shape xmlns:r="http://schemas.openxmlformats.org/officeDocument/2006/relationships" type="round2SameRect" r:blip="">
            <dgm:adjLst>
              <dgm:adj idx="1" val="0.1667"/>
              <dgm:adj idx="2" val="0"/>
            </dgm:adjLst>
          </dgm:shape>
          <dgm:presOf axis="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Accent" styleLbl="parChTrans1D1">
          <dgm:alg type="sp"/>
          <dgm:shape xmlns:r="http://schemas.openxmlformats.org/officeDocument/2006/relationships" type="line" r:blip="" zOrderOff="-99999">
            <dgm:adjLst/>
          </dgm:shape>
          <dgm:presOf/>
        </dgm:layoutNode>
      </dgm:layoutNode>
      <dgm:choose name="Name10">
        <dgm:if name="Name11" axis="ch" ptType="node" st="2" cnt="1" func="cnt" op="gte" val="1">
          <dgm:layoutNode name="Child" styleLbl="revTx">
            <dgm:varLst>
              <dgm:chMax val="0"/>
              <dgm:chPref val="0"/>
              <dgm:bulletEnabled val="1"/>
            </dgm:varLst>
            <dgm:choose name="Name12">
              <dgm:if name="Name13" func="var" arg="dir" op="equ" val="norm">
                <dgm:alg type="tx">
                  <dgm:param type="stBulletLvl" val="1"/>
                  <dgm:param type="parTxLTRAlign" val="l"/>
                  <dgm:param type="parTxRTLAlign" val="l"/>
                  <dgm:param type="txAnchorVert" val="t"/>
                </dgm:alg>
              </dgm:if>
              <dgm:else name="Name14">
                <dgm:alg type="tx">
                  <dgm:param type="stBulletLvl" val="1"/>
                  <dgm:param type="parTxLTRAlign" val="r"/>
                  <dgm:param type="shpTxLTRAlignCh" val="r"/>
                  <dgm:param type="txAnchorVert" val="t"/>
                  <dgm:param type="parTxRTLAlign" val="r"/>
                </dgm:alg>
              </dgm:else>
            </dgm:choose>
            <dgm:shape xmlns:r="http://schemas.openxmlformats.org/officeDocument/2006/relationships" type="rect" r:blip="">
              <dgm:adjLst/>
            </dgm:shape>
            <dgm:presOf axis="ch desOrSelf" ptType="node node" st="2 1" cnt="0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if>
        <dgm:else name="Name15"/>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11/layout/TabList">
  <dgm:title val="Tab List"/>
  <dgm:desc val="Use to show non-sequential or grouped blocks of information. Works well for lists with a small amount of Level 1 text. The first Level 2 displays next to the Level 1 text  and the remaining Level 2 text appears beneath the Level 1 text."/>
  <dgm:catLst>
    <dgm:cat type="list" pri="4500"/>
    <dgm:cat type="officeonline" pri="11000"/>
  </dgm:catLst>
  <dgm:sampData>
    <dgm:dataModel>
      <dgm:ptLst>
        <dgm:pt modelId="0" type="doc"/>
        <dgm:pt modelId="10">
          <dgm:prSet phldr="1"/>
        </dgm:pt>
        <dgm:pt modelId="11">
          <dgm:prSet phldr="1"/>
        </dgm:pt>
        <dgm:pt modelId="12">
          <dgm:prSet phldr="1"/>
        </dgm:pt>
        <dgm:pt modelId="20">
          <dgm:prSet phldr="1"/>
        </dgm:pt>
        <dgm:pt modelId="21">
          <dgm:prSet phldr="1"/>
        </dgm:pt>
        <dgm:pt modelId="22">
          <dgm:prSet phldr="1"/>
        </dgm:pt>
        <dgm:pt modelId="30">
          <dgm:prSet phldr="1"/>
        </dgm:pt>
        <dgm:pt modelId="31">
          <dgm:prSet phldr="1"/>
        </dgm:pt>
        <dgm:pt modelId="32">
          <dgm:prSet phldr="1"/>
        </dgm:pt>
      </dgm:ptLst>
      <dgm:cxnLst>
        <dgm:cxn modelId="40" srcId="0" destId="10" srcOrd="0" destOrd="0"/>
        <dgm:cxn modelId="41" srcId="10" destId="11" srcOrd="0" destOrd="0"/>
        <dgm:cxn modelId="42" srcId="10" destId="12" srcOrd="0" destOrd="0"/>
        <dgm:cxn modelId="50" srcId="0" destId="20" srcOrd="1" destOrd="0"/>
        <dgm:cxn modelId="51" srcId="20" destId="21" srcOrd="1" destOrd="0"/>
        <dgm:cxn modelId="52" srcId="20" destId="22" srcOrd="1" destOrd="0"/>
        <dgm:cxn modelId="60" srcId="0" destId="30" srcOrd="2" destOrd="0"/>
        <dgm:cxn modelId="61" srcId="30" destId="31" srcOrd="2" destOrd="0"/>
        <dgm:cxn modelId="62" srcId="30" destId="32"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dgm:chPref val="3"/>
      <dgm:dir/>
      <dgm:animOne val="branch"/>
      <dgm:animLvl val="lvl"/>
    </dgm:varLst>
    <dgm:alg type="lin">
      <dgm:param type="linDir" val="fromT"/>
    </dgm:alg>
    <dgm:shape xmlns:r="http://schemas.openxmlformats.org/officeDocument/2006/relationships" r:blip="">
      <dgm:adjLst/>
    </dgm:shape>
    <dgm:constrLst>
      <dgm:constr type="w" for="ch" forName="Child" refType="w"/>
      <dgm:constr type="h" for="ch" forName="Child" refType="h" fact="0.6667"/>
      <dgm:constr type="primFontSz" for="des" forName="Parent" op="equ" val="65"/>
      <dgm:constr type="primFontSz" for="des" forName="Child" op="equ" val="65"/>
      <dgm:constr type="primFontSz" for="des" forName="FirstChild" op="equ" val="65"/>
      <dgm:constr type="primFontSz" for="des" forName="Child" refType="primFontSz" refFor="des" refForName="Parent" op="lte"/>
      <dgm:constr type="primFontSz" for="des" forName="FirstChild" refType="primFontSz" refFor="des" refForName="Parent" op="lte"/>
      <dgm:constr type="primFontSz" for="des" forName="Child" refType="primFontSz" refFor="des" refForName="FirstChild" op="lte"/>
      <dgm:constr type="w" for="ch" forName="composite" refType="w"/>
      <dgm:constr type="h" for="ch" forName="composite" refType="h" fact="0.3333"/>
      <dgm:constr type="sp" refType="h" refFor="ch" refForName="composite" op="equ" fact="0.05"/>
      <dgm:constr type="h" for="ch" forName="sibTrans" refType="h" refFor="ch" refForName="composite" op="equ" fact="0.05"/>
      <dgm:constr type="w" for="ch" forName="sibTrans" refType="h" refFor="ch" refForName="sibTrans" op="equ"/>
    </dgm:constrLst>
    <dgm:forEach name="nodesForEach" axis="ch" ptType="node">
      <dgm:layoutNode name="composite">
        <dgm:alg type="composite"/>
        <dgm:shape xmlns:r="http://schemas.openxmlformats.org/officeDocument/2006/relationships" r:blip="">
          <dgm:adjLst/>
        </dgm:shape>
        <dgm:choose name="Name1">
          <dgm:if name="Name2" func="var" arg="dir" op="equ" val="norm">
            <dgm:constrLst>
              <dgm:constr type="l" for="ch" forName="Accent" refType="w" fact="0"/>
              <dgm:constr type="b" for="ch" forName="Accent" refType="h"/>
              <dgm:constr type="w" for="ch" forName="Accent" refType="w"/>
              <dgm:constr type="h" for="ch" forName="Accent" refType="h" fact="0"/>
              <dgm:constr type="l" for="ch" forName="FirstChild" refType="w" fact="0.26"/>
              <dgm:constr type="t" for="ch" forName="FirstChild" refType="h" fact="0"/>
              <dgm:constr type="w" for="ch" forName="FirstChild" refType="w" fact="0.74"/>
              <dgm:constr type="h" for="ch" forName="FirstChild" refType="h"/>
              <dgm:constr type="l" for="ch" forName="Parent" refType="w" fact="0"/>
              <dgm:constr type="t" for="ch" forName="Parent" refType="h" fact="0"/>
              <dgm:constr type="w" for="ch" forName="Parent" refType="w" fact="0.26"/>
              <dgm:constr type="h" for="ch" forName="Parent" refType="h"/>
            </dgm:constrLst>
          </dgm:if>
          <dgm:else name="Name3">
            <dgm:constrLst>
              <dgm:constr type="l" for="ch" forName="Accent" refType="w" fact="0"/>
              <dgm:constr type="b" for="ch" forName="Accent" refType="h"/>
              <dgm:constr type="w" for="ch" forName="Accent" refType="w"/>
              <dgm:constr type="h" for="ch" forName="Accent" refType="h" fact="0"/>
              <dgm:constr type="r" for="ch" forName="FirstChild" refType="w" fact="0.74"/>
              <dgm:constr type="t" for="ch" forName="FirstChild" refType="h" fact="0"/>
              <dgm:constr type="w" for="ch" forName="FirstChild" refType="w" fact="0.74"/>
              <dgm:constr type="h" for="ch" forName="FirstChild" refType="h"/>
              <dgm:constr type="r" for="ch" forName="Parent" refType="w"/>
              <dgm:constr type="t" for="ch" forName="Parent" refType="h" fact="0"/>
              <dgm:constr type="w" for="ch" forName="Parent" refType="w" fact="0.26"/>
              <dgm:constr type="h" for="ch" forName="Parent" refType="h"/>
            </dgm:constrLst>
          </dgm:else>
        </dgm:choose>
        <dgm:layoutNode name="FirstChild" styleLbl="revTx">
          <dgm:varLst>
            <dgm:chMax val="0"/>
            <dgm:chPref val="0"/>
            <dgm:bulletEnabled val="1"/>
          </dgm:varLst>
          <dgm:choose name="Name4">
            <dgm:if name="Name5" func="var" arg="dir" op="equ" val="norm">
              <dgm:alg type="tx">
                <dgm:param type="parTxLTRAlign" val="l"/>
                <dgm:param type="txAnchorVert" val="b"/>
                <dgm:param type="txAnchorVertCh" val="b"/>
                <dgm:param type="parTxRTLAlign" val="l"/>
              </dgm:alg>
            </dgm:if>
            <dgm:else name="Name6">
              <dgm:alg type="tx">
                <dgm:param type="parTxLTRAlign" val="r"/>
                <dgm:param type="shpTxLTRAlignCh" val="r"/>
                <dgm:param type="txAnchorVert" val="b"/>
                <dgm:param type="txAnchorVertCh" val="b"/>
                <dgm:param type="parTxRTLAlign" val="r"/>
              </dgm:alg>
            </dgm:else>
          </dgm:choose>
          <dgm:shape xmlns:r="http://schemas.openxmlformats.org/officeDocument/2006/relationships" type="rect" r:blip="">
            <dgm:adjLst/>
          </dgm:shape>
          <dgm:choose name="Name7">
            <dgm:if name="Name8" axis="ch" ptType="node" func="cnt" op="gte" val="1">
              <dgm:presOf axis="ch desOrSelf" ptType="node node" st="1 1" cnt="1 0"/>
            </dgm:if>
            <dgm:else name="Name9">
              <dgm:presOf/>
            </dgm:else>
          </dgm:choos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arent" styleLbl="alignNode1">
          <dgm:varLst>
            <dgm:chMax val="3"/>
            <dgm:chPref val="3"/>
            <dgm:bulletEnabled val="1"/>
          </dgm:varLst>
          <dgm:alg type="tx">
            <dgm:param type="shpTxLTRAlignCh" val="ctr"/>
            <dgm:param type="txAnchorVertCh" val="mid"/>
          </dgm:alg>
          <dgm:shape xmlns:r="http://schemas.openxmlformats.org/officeDocument/2006/relationships" type="round2SameRect" r:blip="">
            <dgm:adjLst>
              <dgm:adj idx="1" val="0.1667"/>
              <dgm:adj idx="2" val="0"/>
            </dgm:adjLst>
          </dgm:shape>
          <dgm:presOf axis="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Accent" styleLbl="parChTrans1D1">
          <dgm:alg type="sp"/>
          <dgm:shape xmlns:r="http://schemas.openxmlformats.org/officeDocument/2006/relationships" type="line" r:blip="" zOrderOff="-99999">
            <dgm:adjLst/>
          </dgm:shape>
          <dgm:presOf/>
        </dgm:layoutNode>
      </dgm:layoutNode>
      <dgm:choose name="Name10">
        <dgm:if name="Name11" axis="ch" ptType="node" st="2" cnt="1" func="cnt" op="gte" val="1">
          <dgm:layoutNode name="Child" styleLbl="revTx">
            <dgm:varLst>
              <dgm:chMax val="0"/>
              <dgm:chPref val="0"/>
              <dgm:bulletEnabled val="1"/>
            </dgm:varLst>
            <dgm:choose name="Name12">
              <dgm:if name="Name13" func="var" arg="dir" op="equ" val="norm">
                <dgm:alg type="tx">
                  <dgm:param type="stBulletLvl" val="1"/>
                  <dgm:param type="parTxLTRAlign" val="l"/>
                  <dgm:param type="parTxRTLAlign" val="l"/>
                  <dgm:param type="txAnchorVert" val="t"/>
                </dgm:alg>
              </dgm:if>
              <dgm:else name="Name14">
                <dgm:alg type="tx">
                  <dgm:param type="stBulletLvl" val="1"/>
                  <dgm:param type="parTxLTRAlign" val="r"/>
                  <dgm:param type="shpTxLTRAlignCh" val="r"/>
                  <dgm:param type="txAnchorVert" val="t"/>
                  <dgm:param type="parTxRTLAlign" val="r"/>
                </dgm:alg>
              </dgm:else>
            </dgm:choose>
            <dgm:shape xmlns:r="http://schemas.openxmlformats.org/officeDocument/2006/relationships" type="rect" r:blip="">
              <dgm:adjLst/>
            </dgm:shape>
            <dgm:presOf axis="ch desOrSelf" ptType="node node" st="2 1" cnt="0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if>
        <dgm:else name="Name15"/>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11/layout/TabList">
  <dgm:title val="Tab List"/>
  <dgm:desc val="Use to show non-sequential or grouped blocks of information. Works well for lists with a small amount of Level 1 text. The first Level 2 displays next to the Level 1 text  and the remaining Level 2 text appears beneath the Level 1 text."/>
  <dgm:catLst>
    <dgm:cat type="list" pri="4500"/>
    <dgm:cat type="officeonline" pri="11000"/>
  </dgm:catLst>
  <dgm:sampData>
    <dgm:dataModel>
      <dgm:ptLst>
        <dgm:pt modelId="0" type="doc"/>
        <dgm:pt modelId="10">
          <dgm:prSet phldr="1"/>
        </dgm:pt>
        <dgm:pt modelId="11">
          <dgm:prSet phldr="1"/>
        </dgm:pt>
        <dgm:pt modelId="12">
          <dgm:prSet phldr="1"/>
        </dgm:pt>
        <dgm:pt modelId="20">
          <dgm:prSet phldr="1"/>
        </dgm:pt>
        <dgm:pt modelId="21">
          <dgm:prSet phldr="1"/>
        </dgm:pt>
        <dgm:pt modelId="22">
          <dgm:prSet phldr="1"/>
        </dgm:pt>
        <dgm:pt modelId="30">
          <dgm:prSet phldr="1"/>
        </dgm:pt>
        <dgm:pt modelId="31">
          <dgm:prSet phldr="1"/>
        </dgm:pt>
        <dgm:pt modelId="32">
          <dgm:prSet phldr="1"/>
        </dgm:pt>
      </dgm:ptLst>
      <dgm:cxnLst>
        <dgm:cxn modelId="40" srcId="0" destId="10" srcOrd="0" destOrd="0"/>
        <dgm:cxn modelId="41" srcId="10" destId="11" srcOrd="0" destOrd="0"/>
        <dgm:cxn modelId="42" srcId="10" destId="12" srcOrd="0" destOrd="0"/>
        <dgm:cxn modelId="50" srcId="0" destId="20" srcOrd="1" destOrd="0"/>
        <dgm:cxn modelId="51" srcId="20" destId="21" srcOrd="1" destOrd="0"/>
        <dgm:cxn modelId="52" srcId="20" destId="22" srcOrd="1" destOrd="0"/>
        <dgm:cxn modelId="60" srcId="0" destId="30" srcOrd="2" destOrd="0"/>
        <dgm:cxn modelId="61" srcId="30" destId="31" srcOrd="2" destOrd="0"/>
        <dgm:cxn modelId="62" srcId="30" destId="32"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dgm:chPref val="3"/>
      <dgm:dir/>
      <dgm:animOne val="branch"/>
      <dgm:animLvl val="lvl"/>
    </dgm:varLst>
    <dgm:alg type="lin">
      <dgm:param type="linDir" val="fromT"/>
    </dgm:alg>
    <dgm:shape xmlns:r="http://schemas.openxmlformats.org/officeDocument/2006/relationships" r:blip="">
      <dgm:adjLst/>
    </dgm:shape>
    <dgm:constrLst>
      <dgm:constr type="w" for="ch" forName="Child" refType="w"/>
      <dgm:constr type="h" for="ch" forName="Child" refType="h" fact="0.6667"/>
      <dgm:constr type="primFontSz" for="des" forName="Parent" op="equ" val="65"/>
      <dgm:constr type="primFontSz" for="des" forName="Child" op="equ" val="65"/>
      <dgm:constr type="primFontSz" for="des" forName="FirstChild" op="equ" val="65"/>
      <dgm:constr type="primFontSz" for="des" forName="Child" refType="primFontSz" refFor="des" refForName="Parent" op="lte"/>
      <dgm:constr type="primFontSz" for="des" forName="FirstChild" refType="primFontSz" refFor="des" refForName="Parent" op="lte"/>
      <dgm:constr type="primFontSz" for="des" forName="Child" refType="primFontSz" refFor="des" refForName="FirstChild" op="lte"/>
      <dgm:constr type="w" for="ch" forName="composite" refType="w"/>
      <dgm:constr type="h" for="ch" forName="composite" refType="h" fact="0.3333"/>
      <dgm:constr type="sp" refType="h" refFor="ch" refForName="composite" op="equ" fact="0.05"/>
      <dgm:constr type="h" for="ch" forName="sibTrans" refType="h" refFor="ch" refForName="composite" op="equ" fact="0.05"/>
      <dgm:constr type="w" for="ch" forName="sibTrans" refType="h" refFor="ch" refForName="sibTrans" op="equ"/>
    </dgm:constrLst>
    <dgm:forEach name="nodesForEach" axis="ch" ptType="node">
      <dgm:layoutNode name="composite">
        <dgm:alg type="composite"/>
        <dgm:shape xmlns:r="http://schemas.openxmlformats.org/officeDocument/2006/relationships" r:blip="">
          <dgm:adjLst/>
        </dgm:shape>
        <dgm:choose name="Name1">
          <dgm:if name="Name2" func="var" arg="dir" op="equ" val="norm">
            <dgm:constrLst>
              <dgm:constr type="l" for="ch" forName="Accent" refType="w" fact="0"/>
              <dgm:constr type="b" for="ch" forName="Accent" refType="h"/>
              <dgm:constr type="w" for="ch" forName="Accent" refType="w"/>
              <dgm:constr type="h" for="ch" forName="Accent" refType="h" fact="0"/>
              <dgm:constr type="l" for="ch" forName="FirstChild" refType="w" fact="0.26"/>
              <dgm:constr type="t" for="ch" forName="FirstChild" refType="h" fact="0"/>
              <dgm:constr type="w" for="ch" forName="FirstChild" refType="w" fact="0.74"/>
              <dgm:constr type="h" for="ch" forName="FirstChild" refType="h"/>
              <dgm:constr type="l" for="ch" forName="Parent" refType="w" fact="0"/>
              <dgm:constr type="t" for="ch" forName="Parent" refType="h" fact="0"/>
              <dgm:constr type="w" for="ch" forName="Parent" refType="w" fact="0.26"/>
              <dgm:constr type="h" for="ch" forName="Parent" refType="h"/>
            </dgm:constrLst>
          </dgm:if>
          <dgm:else name="Name3">
            <dgm:constrLst>
              <dgm:constr type="l" for="ch" forName="Accent" refType="w" fact="0"/>
              <dgm:constr type="b" for="ch" forName="Accent" refType="h"/>
              <dgm:constr type="w" for="ch" forName="Accent" refType="w"/>
              <dgm:constr type="h" for="ch" forName="Accent" refType="h" fact="0"/>
              <dgm:constr type="r" for="ch" forName="FirstChild" refType="w" fact="0.74"/>
              <dgm:constr type="t" for="ch" forName="FirstChild" refType="h" fact="0"/>
              <dgm:constr type="w" for="ch" forName="FirstChild" refType="w" fact="0.74"/>
              <dgm:constr type="h" for="ch" forName="FirstChild" refType="h"/>
              <dgm:constr type="r" for="ch" forName="Parent" refType="w"/>
              <dgm:constr type="t" for="ch" forName="Parent" refType="h" fact="0"/>
              <dgm:constr type="w" for="ch" forName="Parent" refType="w" fact="0.26"/>
              <dgm:constr type="h" for="ch" forName="Parent" refType="h"/>
            </dgm:constrLst>
          </dgm:else>
        </dgm:choose>
        <dgm:layoutNode name="FirstChild" styleLbl="revTx">
          <dgm:varLst>
            <dgm:chMax val="0"/>
            <dgm:chPref val="0"/>
            <dgm:bulletEnabled val="1"/>
          </dgm:varLst>
          <dgm:choose name="Name4">
            <dgm:if name="Name5" func="var" arg="dir" op="equ" val="norm">
              <dgm:alg type="tx">
                <dgm:param type="parTxLTRAlign" val="l"/>
                <dgm:param type="txAnchorVert" val="b"/>
                <dgm:param type="txAnchorVertCh" val="b"/>
                <dgm:param type="parTxRTLAlign" val="l"/>
              </dgm:alg>
            </dgm:if>
            <dgm:else name="Name6">
              <dgm:alg type="tx">
                <dgm:param type="parTxLTRAlign" val="r"/>
                <dgm:param type="shpTxLTRAlignCh" val="r"/>
                <dgm:param type="txAnchorVert" val="b"/>
                <dgm:param type="txAnchorVertCh" val="b"/>
                <dgm:param type="parTxRTLAlign" val="r"/>
              </dgm:alg>
            </dgm:else>
          </dgm:choose>
          <dgm:shape xmlns:r="http://schemas.openxmlformats.org/officeDocument/2006/relationships" type="rect" r:blip="">
            <dgm:adjLst/>
          </dgm:shape>
          <dgm:choose name="Name7">
            <dgm:if name="Name8" axis="ch" ptType="node" func="cnt" op="gte" val="1">
              <dgm:presOf axis="ch desOrSelf" ptType="node node" st="1 1" cnt="1 0"/>
            </dgm:if>
            <dgm:else name="Name9">
              <dgm:presOf/>
            </dgm:else>
          </dgm:choos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arent" styleLbl="alignNode1">
          <dgm:varLst>
            <dgm:chMax val="3"/>
            <dgm:chPref val="3"/>
            <dgm:bulletEnabled val="1"/>
          </dgm:varLst>
          <dgm:alg type="tx">
            <dgm:param type="shpTxLTRAlignCh" val="ctr"/>
            <dgm:param type="txAnchorVertCh" val="mid"/>
          </dgm:alg>
          <dgm:shape xmlns:r="http://schemas.openxmlformats.org/officeDocument/2006/relationships" type="round2SameRect" r:blip="">
            <dgm:adjLst>
              <dgm:adj idx="1" val="0.1667"/>
              <dgm:adj idx="2" val="0"/>
            </dgm:adjLst>
          </dgm:shape>
          <dgm:presOf axis="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Accent" styleLbl="parChTrans1D1">
          <dgm:alg type="sp"/>
          <dgm:shape xmlns:r="http://schemas.openxmlformats.org/officeDocument/2006/relationships" type="line" r:blip="" zOrderOff="-99999">
            <dgm:adjLst/>
          </dgm:shape>
          <dgm:presOf/>
        </dgm:layoutNode>
      </dgm:layoutNode>
      <dgm:choose name="Name10">
        <dgm:if name="Name11" axis="ch" ptType="node" st="2" cnt="1" func="cnt" op="gte" val="1">
          <dgm:layoutNode name="Child" styleLbl="revTx">
            <dgm:varLst>
              <dgm:chMax val="0"/>
              <dgm:chPref val="0"/>
              <dgm:bulletEnabled val="1"/>
            </dgm:varLst>
            <dgm:choose name="Name12">
              <dgm:if name="Name13" func="var" arg="dir" op="equ" val="norm">
                <dgm:alg type="tx">
                  <dgm:param type="stBulletLvl" val="1"/>
                  <dgm:param type="parTxLTRAlign" val="l"/>
                  <dgm:param type="parTxRTLAlign" val="l"/>
                  <dgm:param type="txAnchorVert" val="t"/>
                </dgm:alg>
              </dgm:if>
              <dgm:else name="Name14">
                <dgm:alg type="tx">
                  <dgm:param type="stBulletLvl" val="1"/>
                  <dgm:param type="parTxLTRAlign" val="r"/>
                  <dgm:param type="shpTxLTRAlignCh" val="r"/>
                  <dgm:param type="txAnchorVert" val="t"/>
                  <dgm:param type="parTxRTLAlign" val="r"/>
                </dgm:alg>
              </dgm:else>
            </dgm:choose>
            <dgm:shape xmlns:r="http://schemas.openxmlformats.org/officeDocument/2006/relationships" type="rect" r:blip="">
              <dgm:adjLst/>
            </dgm:shape>
            <dgm:presOf axis="ch desOrSelf" ptType="node node" st="2 1" cnt="0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if>
        <dgm:else name="Name15"/>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5.xml><?xml version="1.0" encoding="utf-8"?>
<dgm:layoutDef xmlns:dgm="http://schemas.openxmlformats.org/drawingml/2006/diagram" xmlns:a="http://schemas.openxmlformats.org/drawingml/2006/main" uniqueId="urn:microsoft.com/office/officeart/2011/layout/TabList">
  <dgm:title val="Tab List"/>
  <dgm:desc val="Use to show non-sequential or grouped blocks of information. Works well for lists with a small amount of Level 1 text. The first Level 2 displays next to the Level 1 text  and the remaining Level 2 text appears beneath the Level 1 text."/>
  <dgm:catLst>
    <dgm:cat type="list" pri="4500"/>
    <dgm:cat type="officeonline" pri="11000"/>
  </dgm:catLst>
  <dgm:sampData>
    <dgm:dataModel>
      <dgm:ptLst>
        <dgm:pt modelId="0" type="doc"/>
        <dgm:pt modelId="10">
          <dgm:prSet phldr="1"/>
        </dgm:pt>
        <dgm:pt modelId="11">
          <dgm:prSet phldr="1"/>
        </dgm:pt>
        <dgm:pt modelId="12">
          <dgm:prSet phldr="1"/>
        </dgm:pt>
        <dgm:pt modelId="20">
          <dgm:prSet phldr="1"/>
        </dgm:pt>
        <dgm:pt modelId="21">
          <dgm:prSet phldr="1"/>
        </dgm:pt>
        <dgm:pt modelId="22">
          <dgm:prSet phldr="1"/>
        </dgm:pt>
        <dgm:pt modelId="30">
          <dgm:prSet phldr="1"/>
        </dgm:pt>
        <dgm:pt modelId="31">
          <dgm:prSet phldr="1"/>
        </dgm:pt>
        <dgm:pt modelId="32">
          <dgm:prSet phldr="1"/>
        </dgm:pt>
      </dgm:ptLst>
      <dgm:cxnLst>
        <dgm:cxn modelId="40" srcId="0" destId="10" srcOrd="0" destOrd="0"/>
        <dgm:cxn modelId="41" srcId="10" destId="11" srcOrd="0" destOrd="0"/>
        <dgm:cxn modelId="42" srcId="10" destId="12" srcOrd="0" destOrd="0"/>
        <dgm:cxn modelId="50" srcId="0" destId="20" srcOrd="1" destOrd="0"/>
        <dgm:cxn modelId="51" srcId="20" destId="21" srcOrd="1" destOrd="0"/>
        <dgm:cxn modelId="52" srcId="20" destId="22" srcOrd="1" destOrd="0"/>
        <dgm:cxn modelId="60" srcId="0" destId="30" srcOrd="2" destOrd="0"/>
        <dgm:cxn modelId="61" srcId="30" destId="31" srcOrd="2" destOrd="0"/>
        <dgm:cxn modelId="62" srcId="30" destId="32"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dgm:chPref val="3"/>
      <dgm:dir/>
      <dgm:animOne val="branch"/>
      <dgm:animLvl val="lvl"/>
    </dgm:varLst>
    <dgm:alg type="lin">
      <dgm:param type="linDir" val="fromT"/>
    </dgm:alg>
    <dgm:shape xmlns:r="http://schemas.openxmlformats.org/officeDocument/2006/relationships" r:blip="">
      <dgm:adjLst/>
    </dgm:shape>
    <dgm:constrLst>
      <dgm:constr type="w" for="ch" forName="Child" refType="w"/>
      <dgm:constr type="h" for="ch" forName="Child" refType="h" fact="0.6667"/>
      <dgm:constr type="primFontSz" for="des" forName="Parent" op="equ" val="65"/>
      <dgm:constr type="primFontSz" for="des" forName="Child" op="equ" val="65"/>
      <dgm:constr type="primFontSz" for="des" forName="FirstChild" op="equ" val="65"/>
      <dgm:constr type="primFontSz" for="des" forName="Child" refType="primFontSz" refFor="des" refForName="Parent" op="lte"/>
      <dgm:constr type="primFontSz" for="des" forName="FirstChild" refType="primFontSz" refFor="des" refForName="Parent" op="lte"/>
      <dgm:constr type="primFontSz" for="des" forName="Child" refType="primFontSz" refFor="des" refForName="FirstChild" op="lte"/>
      <dgm:constr type="w" for="ch" forName="composite" refType="w"/>
      <dgm:constr type="h" for="ch" forName="composite" refType="h" fact="0.3333"/>
      <dgm:constr type="sp" refType="h" refFor="ch" refForName="composite" op="equ" fact="0.05"/>
      <dgm:constr type="h" for="ch" forName="sibTrans" refType="h" refFor="ch" refForName="composite" op="equ" fact="0.05"/>
      <dgm:constr type="w" for="ch" forName="sibTrans" refType="h" refFor="ch" refForName="sibTrans" op="equ"/>
    </dgm:constrLst>
    <dgm:forEach name="nodesForEach" axis="ch" ptType="node">
      <dgm:layoutNode name="composite">
        <dgm:alg type="composite"/>
        <dgm:shape xmlns:r="http://schemas.openxmlformats.org/officeDocument/2006/relationships" r:blip="">
          <dgm:adjLst/>
        </dgm:shape>
        <dgm:choose name="Name1">
          <dgm:if name="Name2" func="var" arg="dir" op="equ" val="norm">
            <dgm:constrLst>
              <dgm:constr type="l" for="ch" forName="Accent" refType="w" fact="0"/>
              <dgm:constr type="b" for="ch" forName="Accent" refType="h"/>
              <dgm:constr type="w" for="ch" forName="Accent" refType="w"/>
              <dgm:constr type="h" for="ch" forName="Accent" refType="h" fact="0"/>
              <dgm:constr type="l" for="ch" forName="FirstChild" refType="w" fact="0.26"/>
              <dgm:constr type="t" for="ch" forName="FirstChild" refType="h" fact="0"/>
              <dgm:constr type="w" for="ch" forName="FirstChild" refType="w" fact="0.74"/>
              <dgm:constr type="h" for="ch" forName="FirstChild" refType="h"/>
              <dgm:constr type="l" for="ch" forName="Parent" refType="w" fact="0"/>
              <dgm:constr type="t" for="ch" forName="Parent" refType="h" fact="0"/>
              <dgm:constr type="w" for="ch" forName="Parent" refType="w" fact="0.26"/>
              <dgm:constr type="h" for="ch" forName="Parent" refType="h"/>
            </dgm:constrLst>
          </dgm:if>
          <dgm:else name="Name3">
            <dgm:constrLst>
              <dgm:constr type="l" for="ch" forName="Accent" refType="w" fact="0"/>
              <dgm:constr type="b" for="ch" forName="Accent" refType="h"/>
              <dgm:constr type="w" for="ch" forName="Accent" refType="w"/>
              <dgm:constr type="h" for="ch" forName="Accent" refType="h" fact="0"/>
              <dgm:constr type="r" for="ch" forName="FirstChild" refType="w" fact="0.74"/>
              <dgm:constr type="t" for="ch" forName="FirstChild" refType="h" fact="0"/>
              <dgm:constr type="w" for="ch" forName="FirstChild" refType="w" fact="0.74"/>
              <dgm:constr type="h" for="ch" forName="FirstChild" refType="h"/>
              <dgm:constr type="r" for="ch" forName="Parent" refType="w"/>
              <dgm:constr type="t" for="ch" forName="Parent" refType="h" fact="0"/>
              <dgm:constr type="w" for="ch" forName="Parent" refType="w" fact="0.26"/>
              <dgm:constr type="h" for="ch" forName="Parent" refType="h"/>
            </dgm:constrLst>
          </dgm:else>
        </dgm:choose>
        <dgm:layoutNode name="FirstChild" styleLbl="revTx">
          <dgm:varLst>
            <dgm:chMax val="0"/>
            <dgm:chPref val="0"/>
            <dgm:bulletEnabled val="1"/>
          </dgm:varLst>
          <dgm:choose name="Name4">
            <dgm:if name="Name5" func="var" arg="dir" op="equ" val="norm">
              <dgm:alg type="tx">
                <dgm:param type="parTxLTRAlign" val="l"/>
                <dgm:param type="txAnchorVert" val="b"/>
                <dgm:param type="txAnchorVertCh" val="b"/>
                <dgm:param type="parTxRTLAlign" val="l"/>
              </dgm:alg>
            </dgm:if>
            <dgm:else name="Name6">
              <dgm:alg type="tx">
                <dgm:param type="parTxLTRAlign" val="r"/>
                <dgm:param type="shpTxLTRAlignCh" val="r"/>
                <dgm:param type="txAnchorVert" val="b"/>
                <dgm:param type="txAnchorVertCh" val="b"/>
                <dgm:param type="parTxRTLAlign" val="r"/>
              </dgm:alg>
            </dgm:else>
          </dgm:choose>
          <dgm:shape xmlns:r="http://schemas.openxmlformats.org/officeDocument/2006/relationships" type="rect" r:blip="">
            <dgm:adjLst/>
          </dgm:shape>
          <dgm:choose name="Name7">
            <dgm:if name="Name8" axis="ch" ptType="node" func="cnt" op="gte" val="1">
              <dgm:presOf axis="ch desOrSelf" ptType="node node" st="1 1" cnt="1 0"/>
            </dgm:if>
            <dgm:else name="Name9">
              <dgm:presOf/>
            </dgm:else>
          </dgm:choos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arent" styleLbl="alignNode1">
          <dgm:varLst>
            <dgm:chMax val="3"/>
            <dgm:chPref val="3"/>
            <dgm:bulletEnabled val="1"/>
          </dgm:varLst>
          <dgm:alg type="tx">
            <dgm:param type="shpTxLTRAlignCh" val="ctr"/>
            <dgm:param type="txAnchorVertCh" val="mid"/>
          </dgm:alg>
          <dgm:shape xmlns:r="http://schemas.openxmlformats.org/officeDocument/2006/relationships" type="round2SameRect" r:blip="">
            <dgm:adjLst>
              <dgm:adj idx="1" val="0.1667"/>
              <dgm:adj idx="2" val="0"/>
            </dgm:adjLst>
          </dgm:shape>
          <dgm:presOf axis="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Accent" styleLbl="parChTrans1D1">
          <dgm:alg type="sp"/>
          <dgm:shape xmlns:r="http://schemas.openxmlformats.org/officeDocument/2006/relationships" type="line" r:blip="" zOrderOff="-99999">
            <dgm:adjLst/>
          </dgm:shape>
          <dgm:presOf/>
        </dgm:layoutNode>
      </dgm:layoutNode>
      <dgm:choose name="Name10">
        <dgm:if name="Name11" axis="ch" ptType="node" st="2" cnt="1" func="cnt" op="gte" val="1">
          <dgm:layoutNode name="Child" styleLbl="revTx">
            <dgm:varLst>
              <dgm:chMax val="0"/>
              <dgm:chPref val="0"/>
              <dgm:bulletEnabled val="1"/>
            </dgm:varLst>
            <dgm:choose name="Name12">
              <dgm:if name="Name13" func="var" arg="dir" op="equ" val="norm">
                <dgm:alg type="tx">
                  <dgm:param type="stBulletLvl" val="1"/>
                  <dgm:param type="parTxLTRAlign" val="l"/>
                  <dgm:param type="parTxRTLAlign" val="l"/>
                  <dgm:param type="txAnchorVert" val="t"/>
                </dgm:alg>
              </dgm:if>
              <dgm:else name="Name14">
                <dgm:alg type="tx">
                  <dgm:param type="stBulletLvl" val="1"/>
                  <dgm:param type="parTxLTRAlign" val="r"/>
                  <dgm:param type="shpTxLTRAlignCh" val="r"/>
                  <dgm:param type="txAnchorVert" val="t"/>
                  <dgm:param type="parTxRTLAlign" val="r"/>
                </dgm:alg>
              </dgm:else>
            </dgm:choose>
            <dgm:shape xmlns:r="http://schemas.openxmlformats.org/officeDocument/2006/relationships" type="rect" r:blip="">
              <dgm:adjLst/>
            </dgm:shape>
            <dgm:presOf axis="ch desOrSelf" ptType="node node" st="2 1" cnt="0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if>
        <dgm:else name="Name15"/>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11/layout/TabList">
  <dgm:title val="Tab List"/>
  <dgm:desc val="Use to show non-sequential or grouped blocks of information. Works well for lists with a small amount of Level 1 text. The first Level 2 displays next to the Level 1 text  and the remaining Level 2 text appears beneath the Level 1 text."/>
  <dgm:catLst>
    <dgm:cat type="list" pri="4500"/>
    <dgm:cat type="officeonline" pri="11000"/>
  </dgm:catLst>
  <dgm:sampData>
    <dgm:dataModel>
      <dgm:ptLst>
        <dgm:pt modelId="0" type="doc"/>
        <dgm:pt modelId="10">
          <dgm:prSet phldr="1"/>
        </dgm:pt>
        <dgm:pt modelId="11">
          <dgm:prSet phldr="1"/>
        </dgm:pt>
        <dgm:pt modelId="12">
          <dgm:prSet phldr="1"/>
        </dgm:pt>
        <dgm:pt modelId="20">
          <dgm:prSet phldr="1"/>
        </dgm:pt>
        <dgm:pt modelId="21">
          <dgm:prSet phldr="1"/>
        </dgm:pt>
        <dgm:pt modelId="22">
          <dgm:prSet phldr="1"/>
        </dgm:pt>
        <dgm:pt modelId="30">
          <dgm:prSet phldr="1"/>
        </dgm:pt>
        <dgm:pt modelId="31">
          <dgm:prSet phldr="1"/>
        </dgm:pt>
        <dgm:pt modelId="32">
          <dgm:prSet phldr="1"/>
        </dgm:pt>
      </dgm:ptLst>
      <dgm:cxnLst>
        <dgm:cxn modelId="40" srcId="0" destId="10" srcOrd="0" destOrd="0"/>
        <dgm:cxn modelId="41" srcId="10" destId="11" srcOrd="0" destOrd="0"/>
        <dgm:cxn modelId="42" srcId="10" destId="12" srcOrd="0" destOrd="0"/>
        <dgm:cxn modelId="50" srcId="0" destId="20" srcOrd="1" destOrd="0"/>
        <dgm:cxn modelId="51" srcId="20" destId="21" srcOrd="1" destOrd="0"/>
        <dgm:cxn modelId="52" srcId="20" destId="22" srcOrd="1" destOrd="0"/>
        <dgm:cxn modelId="60" srcId="0" destId="30" srcOrd="2" destOrd="0"/>
        <dgm:cxn modelId="61" srcId="30" destId="31" srcOrd="2" destOrd="0"/>
        <dgm:cxn modelId="62" srcId="30" destId="32"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dgm:chPref val="3"/>
      <dgm:dir/>
      <dgm:animOne val="branch"/>
      <dgm:animLvl val="lvl"/>
    </dgm:varLst>
    <dgm:alg type="lin">
      <dgm:param type="linDir" val="fromT"/>
    </dgm:alg>
    <dgm:shape xmlns:r="http://schemas.openxmlformats.org/officeDocument/2006/relationships" r:blip="">
      <dgm:adjLst/>
    </dgm:shape>
    <dgm:constrLst>
      <dgm:constr type="w" for="ch" forName="Child" refType="w"/>
      <dgm:constr type="h" for="ch" forName="Child" refType="h" fact="0.6667"/>
      <dgm:constr type="primFontSz" for="des" forName="Parent" op="equ" val="65"/>
      <dgm:constr type="primFontSz" for="des" forName="Child" op="equ" val="65"/>
      <dgm:constr type="primFontSz" for="des" forName="FirstChild" op="equ" val="65"/>
      <dgm:constr type="primFontSz" for="des" forName="Child" refType="primFontSz" refFor="des" refForName="Parent" op="lte"/>
      <dgm:constr type="primFontSz" for="des" forName="FirstChild" refType="primFontSz" refFor="des" refForName="Parent" op="lte"/>
      <dgm:constr type="primFontSz" for="des" forName="Child" refType="primFontSz" refFor="des" refForName="FirstChild" op="lte"/>
      <dgm:constr type="w" for="ch" forName="composite" refType="w"/>
      <dgm:constr type="h" for="ch" forName="composite" refType="h" fact="0.3333"/>
      <dgm:constr type="sp" refType="h" refFor="ch" refForName="composite" op="equ" fact="0.05"/>
      <dgm:constr type="h" for="ch" forName="sibTrans" refType="h" refFor="ch" refForName="composite" op="equ" fact="0.05"/>
      <dgm:constr type="w" for="ch" forName="sibTrans" refType="h" refFor="ch" refForName="sibTrans" op="equ"/>
    </dgm:constrLst>
    <dgm:forEach name="nodesForEach" axis="ch" ptType="node">
      <dgm:layoutNode name="composite">
        <dgm:alg type="composite"/>
        <dgm:shape xmlns:r="http://schemas.openxmlformats.org/officeDocument/2006/relationships" r:blip="">
          <dgm:adjLst/>
        </dgm:shape>
        <dgm:choose name="Name1">
          <dgm:if name="Name2" func="var" arg="dir" op="equ" val="norm">
            <dgm:constrLst>
              <dgm:constr type="l" for="ch" forName="Accent" refType="w" fact="0"/>
              <dgm:constr type="b" for="ch" forName="Accent" refType="h"/>
              <dgm:constr type="w" for="ch" forName="Accent" refType="w"/>
              <dgm:constr type="h" for="ch" forName="Accent" refType="h" fact="0"/>
              <dgm:constr type="l" for="ch" forName="FirstChild" refType="w" fact="0.26"/>
              <dgm:constr type="t" for="ch" forName="FirstChild" refType="h" fact="0"/>
              <dgm:constr type="w" for="ch" forName="FirstChild" refType="w" fact="0.74"/>
              <dgm:constr type="h" for="ch" forName="FirstChild" refType="h"/>
              <dgm:constr type="l" for="ch" forName="Parent" refType="w" fact="0"/>
              <dgm:constr type="t" for="ch" forName="Parent" refType="h" fact="0"/>
              <dgm:constr type="w" for="ch" forName="Parent" refType="w" fact="0.26"/>
              <dgm:constr type="h" for="ch" forName="Parent" refType="h"/>
            </dgm:constrLst>
          </dgm:if>
          <dgm:else name="Name3">
            <dgm:constrLst>
              <dgm:constr type="l" for="ch" forName="Accent" refType="w" fact="0"/>
              <dgm:constr type="b" for="ch" forName="Accent" refType="h"/>
              <dgm:constr type="w" for="ch" forName="Accent" refType="w"/>
              <dgm:constr type="h" for="ch" forName="Accent" refType="h" fact="0"/>
              <dgm:constr type="r" for="ch" forName="FirstChild" refType="w" fact="0.74"/>
              <dgm:constr type="t" for="ch" forName="FirstChild" refType="h" fact="0"/>
              <dgm:constr type="w" for="ch" forName="FirstChild" refType="w" fact="0.74"/>
              <dgm:constr type="h" for="ch" forName="FirstChild" refType="h"/>
              <dgm:constr type="r" for="ch" forName="Parent" refType="w"/>
              <dgm:constr type="t" for="ch" forName="Parent" refType="h" fact="0"/>
              <dgm:constr type="w" for="ch" forName="Parent" refType="w" fact="0.26"/>
              <dgm:constr type="h" for="ch" forName="Parent" refType="h"/>
            </dgm:constrLst>
          </dgm:else>
        </dgm:choose>
        <dgm:layoutNode name="FirstChild" styleLbl="revTx">
          <dgm:varLst>
            <dgm:chMax val="0"/>
            <dgm:chPref val="0"/>
            <dgm:bulletEnabled val="1"/>
          </dgm:varLst>
          <dgm:choose name="Name4">
            <dgm:if name="Name5" func="var" arg="dir" op="equ" val="norm">
              <dgm:alg type="tx">
                <dgm:param type="parTxLTRAlign" val="l"/>
                <dgm:param type="txAnchorVert" val="b"/>
                <dgm:param type="txAnchorVertCh" val="b"/>
                <dgm:param type="parTxRTLAlign" val="l"/>
              </dgm:alg>
            </dgm:if>
            <dgm:else name="Name6">
              <dgm:alg type="tx">
                <dgm:param type="parTxLTRAlign" val="r"/>
                <dgm:param type="shpTxLTRAlignCh" val="r"/>
                <dgm:param type="txAnchorVert" val="b"/>
                <dgm:param type="txAnchorVertCh" val="b"/>
                <dgm:param type="parTxRTLAlign" val="r"/>
              </dgm:alg>
            </dgm:else>
          </dgm:choose>
          <dgm:shape xmlns:r="http://schemas.openxmlformats.org/officeDocument/2006/relationships" type="rect" r:blip="">
            <dgm:adjLst/>
          </dgm:shape>
          <dgm:choose name="Name7">
            <dgm:if name="Name8" axis="ch" ptType="node" func="cnt" op="gte" val="1">
              <dgm:presOf axis="ch desOrSelf" ptType="node node" st="1 1" cnt="1 0"/>
            </dgm:if>
            <dgm:else name="Name9">
              <dgm:presOf/>
            </dgm:else>
          </dgm:choos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arent" styleLbl="alignNode1">
          <dgm:varLst>
            <dgm:chMax val="3"/>
            <dgm:chPref val="3"/>
            <dgm:bulletEnabled val="1"/>
          </dgm:varLst>
          <dgm:alg type="tx">
            <dgm:param type="shpTxLTRAlignCh" val="ctr"/>
            <dgm:param type="txAnchorVertCh" val="mid"/>
          </dgm:alg>
          <dgm:shape xmlns:r="http://schemas.openxmlformats.org/officeDocument/2006/relationships" type="round2SameRect" r:blip="">
            <dgm:adjLst>
              <dgm:adj idx="1" val="0.1667"/>
              <dgm:adj idx="2" val="0"/>
            </dgm:adjLst>
          </dgm:shape>
          <dgm:presOf axis="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Accent" styleLbl="parChTrans1D1">
          <dgm:alg type="sp"/>
          <dgm:shape xmlns:r="http://schemas.openxmlformats.org/officeDocument/2006/relationships" type="line" r:blip="" zOrderOff="-99999">
            <dgm:adjLst/>
          </dgm:shape>
          <dgm:presOf/>
        </dgm:layoutNode>
      </dgm:layoutNode>
      <dgm:choose name="Name10">
        <dgm:if name="Name11" axis="ch" ptType="node" st="2" cnt="1" func="cnt" op="gte" val="1">
          <dgm:layoutNode name="Child" styleLbl="revTx">
            <dgm:varLst>
              <dgm:chMax val="0"/>
              <dgm:chPref val="0"/>
              <dgm:bulletEnabled val="1"/>
            </dgm:varLst>
            <dgm:choose name="Name12">
              <dgm:if name="Name13" func="var" arg="dir" op="equ" val="norm">
                <dgm:alg type="tx">
                  <dgm:param type="stBulletLvl" val="1"/>
                  <dgm:param type="parTxLTRAlign" val="l"/>
                  <dgm:param type="parTxRTLAlign" val="l"/>
                  <dgm:param type="txAnchorVert" val="t"/>
                </dgm:alg>
              </dgm:if>
              <dgm:else name="Name14">
                <dgm:alg type="tx">
                  <dgm:param type="stBulletLvl" val="1"/>
                  <dgm:param type="parTxLTRAlign" val="r"/>
                  <dgm:param type="shpTxLTRAlignCh" val="r"/>
                  <dgm:param type="txAnchorVert" val="t"/>
                  <dgm:param type="parTxRTLAlign" val="r"/>
                </dgm:alg>
              </dgm:else>
            </dgm:choose>
            <dgm:shape xmlns:r="http://schemas.openxmlformats.org/officeDocument/2006/relationships" type="rect" r:blip="">
              <dgm:adjLst/>
            </dgm:shape>
            <dgm:presOf axis="ch desOrSelf" ptType="node node" st="2 1" cnt="0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if>
        <dgm:else name="Name15"/>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3.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4.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5.xml><?xml version="1.0" encoding="utf-8"?>
<dgm:layoutDef xmlns:dgm="http://schemas.openxmlformats.org/drawingml/2006/diagram" xmlns:a="http://schemas.openxmlformats.org/drawingml/2006/main" uniqueId="urn:microsoft.com/office/officeart/2011/layout/TabList">
  <dgm:title val="Tab List"/>
  <dgm:desc val="Use to show non-sequential or grouped blocks of information. Works well for lists with a small amount of Level 1 text. The first Level 2 displays next to the Level 1 text  and the remaining Level 2 text appears beneath the Level 1 text."/>
  <dgm:catLst>
    <dgm:cat type="list" pri="4500"/>
    <dgm:cat type="officeonline" pri="11000"/>
  </dgm:catLst>
  <dgm:sampData>
    <dgm:dataModel>
      <dgm:ptLst>
        <dgm:pt modelId="0" type="doc"/>
        <dgm:pt modelId="10">
          <dgm:prSet phldr="1"/>
        </dgm:pt>
        <dgm:pt modelId="11">
          <dgm:prSet phldr="1"/>
        </dgm:pt>
        <dgm:pt modelId="12">
          <dgm:prSet phldr="1"/>
        </dgm:pt>
        <dgm:pt modelId="20">
          <dgm:prSet phldr="1"/>
        </dgm:pt>
        <dgm:pt modelId="21">
          <dgm:prSet phldr="1"/>
        </dgm:pt>
        <dgm:pt modelId="22">
          <dgm:prSet phldr="1"/>
        </dgm:pt>
        <dgm:pt modelId="30">
          <dgm:prSet phldr="1"/>
        </dgm:pt>
        <dgm:pt modelId="31">
          <dgm:prSet phldr="1"/>
        </dgm:pt>
        <dgm:pt modelId="32">
          <dgm:prSet phldr="1"/>
        </dgm:pt>
      </dgm:ptLst>
      <dgm:cxnLst>
        <dgm:cxn modelId="40" srcId="0" destId="10" srcOrd="0" destOrd="0"/>
        <dgm:cxn modelId="41" srcId="10" destId="11" srcOrd="0" destOrd="0"/>
        <dgm:cxn modelId="42" srcId="10" destId="12" srcOrd="0" destOrd="0"/>
        <dgm:cxn modelId="50" srcId="0" destId="20" srcOrd="1" destOrd="0"/>
        <dgm:cxn modelId="51" srcId="20" destId="21" srcOrd="1" destOrd="0"/>
        <dgm:cxn modelId="52" srcId="20" destId="22" srcOrd="1" destOrd="0"/>
        <dgm:cxn modelId="60" srcId="0" destId="30" srcOrd="2" destOrd="0"/>
        <dgm:cxn modelId="61" srcId="30" destId="31" srcOrd="2" destOrd="0"/>
        <dgm:cxn modelId="62" srcId="30" destId="32"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dgm:chPref val="3"/>
      <dgm:dir/>
      <dgm:animOne val="branch"/>
      <dgm:animLvl val="lvl"/>
    </dgm:varLst>
    <dgm:alg type="lin">
      <dgm:param type="linDir" val="fromT"/>
    </dgm:alg>
    <dgm:shape xmlns:r="http://schemas.openxmlformats.org/officeDocument/2006/relationships" r:blip="">
      <dgm:adjLst/>
    </dgm:shape>
    <dgm:constrLst>
      <dgm:constr type="w" for="ch" forName="Child" refType="w"/>
      <dgm:constr type="h" for="ch" forName="Child" refType="h" fact="0.6667"/>
      <dgm:constr type="primFontSz" for="des" forName="Parent" op="equ" val="65"/>
      <dgm:constr type="primFontSz" for="des" forName="Child" op="equ" val="65"/>
      <dgm:constr type="primFontSz" for="des" forName="FirstChild" op="equ" val="65"/>
      <dgm:constr type="primFontSz" for="des" forName="Child" refType="primFontSz" refFor="des" refForName="Parent" op="lte"/>
      <dgm:constr type="primFontSz" for="des" forName="FirstChild" refType="primFontSz" refFor="des" refForName="Parent" op="lte"/>
      <dgm:constr type="primFontSz" for="des" forName="Child" refType="primFontSz" refFor="des" refForName="FirstChild" op="lte"/>
      <dgm:constr type="w" for="ch" forName="composite" refType="w"/>
      <dgm:constr type="h" for="ch" forName="composite" refType="h" fact="0.3333"/>
      <dgm:constr type="sp" refType="h" refFor="ch" refForName="composite" op="equ" fact="0.05"/>
      <dgm:constr type="h" for="ch" forName="sibTrans" refType="h" refFor="ch" refForName="composite" op="equ" fact="0.05"/>
      <dgm:constr type="w" for="ch" forName="sibTrans" refType="h" refFor="ch" refForName="sibTrans" op="equ"/>
    </dgm:constrLst>
    <dgm:forEach name="nodesForEach" axis="ch" ptType="node">
      <dgm:layoutNode name="composite">
        <dgm:alg type="composite"/>
        <dgm:shape xmlns:r="http://schemas.openxmlformats.org/officeDocument/2006/relationships" r:blip="">
          <dgm:adjLst/>
        </dgm:shape>
        <dgm:choose name="Name1">
          <dgm:if name="Name2" func="var" arg="dir" op="equ" val="norm">
            <dgm:constrLst>
              <dgm:constr type="l" for="ch" forName="Accent" refType="w" fact="0"/>
              <dgm:constr type="b" for="ch" forName="Accent" refType="h"/>
              <dgm:constr type="w" for="ch" forName="Accent" refType="w"/>
              <dgm:constr type="h" for="ch" forName="Accent" refType="h" fact="0"/>
              <dgm:constr type="l" for="ch" forName="FirstChild" refType="w" fact="0.26"/>
              <dgm:constr type="t" for="ch" forName="FirstChild" refType="h" fact="0"/>
              <dgm:constr type="w" for="ch" forName="FirstChild" refType="w" fact="0.74"/>
              <dgm:constr type="h" for="ch" forName="FirstChild" refType="h"/>
              <dgm:constr type="l" for="ch" forName="Parent" refType="w" fact="0"/>
              <dgm:constr type="t" for="ch" forName="Parent" refType="h" fact="0"/>
              <dgm:constr type="w" for="ch" forName="Parent" refType="w" fact="0.26"/>
              <dgm:constr type="h" for="ch" forName="Parent" refType="h"/>
            </dgm:constrLst>
          </dgm:if>
          <dgm:else name="Name3">
            <dgm:constrLst>
              <dgm:constr type="l" for="ch" forName="Accent" refType="w" fact="0"/>
              <dgm:constr type="b" for="ch" forName="Accent" refType="h"/>
              <dgm:constr type="w" for="ch" forName="Accent" refType="w"/>
              <dgm:constr type="h" for="ch" forName="Accent" refType="h" fact="0"/>
              <dgm:constr type="r" for="ch" forName="FirstChild" refType="w" fact="0.74"/>
              <dgm:constr type="t" for="ch" forName="FirstChild" refType="h" fact="0"/>
              <dgm:constr type="w" for="ch" forName="FirstChild" refType="w" fact="0.74"/>
              <dgm:constr type="h" for="ch" forName="FirstChild" refType="h"/>
              <dgm:constr type="r" for="ch" forName="Parent" refType="w"/>
              <dgm:constr type="t" for="ch" forName="Parent" refType="h" fact="0"/>
              <dgm:constr type="w" for="ch" forName="Parent" refType="w" fact="0.26"/>
              <dgm:constr type="h" for="ch" forName="Parent" refType="h"/>
            </dgm:constrLst>
          </dgm:else>
        </dgm:choose>
        <dgm:layoutNode name="FirstChild" styleLbl="revTx">
          <dgm:varLst>
            <dgm:chMax val="0"/>
            <dgm:chPref val="0"/>
            <dgm:bulletEnabled val="1"/>
          </dgm:varLst>
          <dgm:choose name="Name4">
            <dgm:if name="Name5" func="var" arg="dir" op="equ" val="norm">
              <dgm:alg type="tx">
                <dgm:param type="parTxLTRAlign" val="l"/>
                <dgm:param type="txAnchorVert" val="b"/>
                <dgm:param type="txAnchorVertCh" val="b"/>
                <dgm:param type="parTxRTLAlign" val="l"/>
              </dgm:alg>
            </dgm:if>
            <dgm:else name="Name6">
              <dgm:alg type="tx">
                <dgm:param type="parTxLTRAlign" val="r"/>
                <dgm:param type="shpTxLTRAlignCh" val="r"/>
                <dgm:param type="txAnchorVert" val="b"/>
                <dgm:param type="txAnchorVertCh" val="b"/>
                <dgm:param type="parTxRTLAlign" val="r"/>
              </dgm:alg>
            </dgm:else>
          </dgm:choose>
          <dgm:shape xmlns:r="http://schemas.openxmlformats.org/officeDocument/2006/relationships" type="rect" r:blip="">
            <dgm:adjLst/>
          </dgm:shape>
          <dgm:choose name="Name7">
            <dgm:if name="Name8" axis="ch" ptType="node" func="cnt" op="gte" val="1">
              <dgm:presOf axis="ch desOrSelf" ptType="node node" st="1 1" cnt="1 0"/>
            </dgm:if>
            <dgm:else name="Name9">
              <dgm:presOf/>
            </dgm:else>
          </dgm:choos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arent" styleLbl="alignNode1">
          <dgm:varLst>
            <dgm:chMax val="3"/>
            <dgm:chPref val="3"/>
            <dgm:bulletEnabled val="1"/>
          </dgm:varLst>
          <dgm:alg type="tx">
            <dgm:param type="shpTxLTRAlignCh" val="ctr"/>
            <dgm:param type="txAnchorVertCh" val="mid"/>
          </dgm:alg>
          <dgm:shape xmlns:r="http://schemas.openxmlformats.org/officeDocument/2006/relationships" type="round2SameRect" r:blip="">
            <dgm:adjLst>
              <dgm:adj idx="1" val="0.1667"/>
              <dgm:adj idx="2" val="0"/>
            </dgm:adjLst>
          </dgm:shape>
          <dgm:presOf axis="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Accent" styleLbl="parChTrans1D1">
          <dgm:alg type="sp"/>
          <dgm:shape xmlns:r="http://schemas.openxmlformats.org/officeDocument/2006/relationships" type="line" r:blip="" zOrderOff="-99999">
            <dgm:adjLst/>
          </dgm:shape>
          <dgm:presOf/>
        </dgm:layoutNode>
      </dgm:layoutNode>
      <dgm:choose name="Name10">
        <dgm:if name="Name11" axis="ch" ptType="node" st="2" cnt="1" func="cnt" op="gte" val="1">
          <dgm:layoutNode name="Child" styleLbl="revTx">
            <dgm:varLst>
              <dgm:chMax val="0"/>
              <dgm:chPref val="0"/>
              <dgm:bulletEnabled val="1"/>
            </dgm:varLst>
            <dgm:choose name="Name12">
              <dgm:if name="Name13" func="var" arg="dir" op="equ" val="norm">
                <dgm:alg type="tx">
                  <dgm:param type="stBulletLvl" val="1"/>
                  <dgm:param type="parTxLTRAlign" val="l"/>
                  <dgm:param type="parTxRTLAlign" val="l"/>
                  <dgm:param type="txAnchorVert" val="t"/>
                </dgm:alg>
              </dgm:if>
              <dgm:else name="Name14">
                <dgm:alg type="tx">
                  <dgm:param type="stBulletLvl" val="1"/>
                  <dgm:param type="parTxLTRAlign" val="r"/>
                  <dgm:param type="shpTxLTRAlignCh" val="r"/>
                  <dgm:param type="txAnchorVert" val="t"/>
                  <dgm:param type="parTxRTLAlign" val="r"/>
                </dgm:alg>
              </dgm:else>
            </dgm:choose>
            <dgm:shape xmlns:r="http://schemas.openxmlformats.org/officeDocument/2006/relationships" type="rect" r:blip="">
              <dgm:adjLst/>
            </dgm:shape>
            <dgm:presOf axis="ch desOrSelf" ptType="node node" st="2 1" cnt="0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if>
        <dgm:else name="Name15"/>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11/layout/TabList">
  <dgm:title val="Tab List"/>
  <dgm:desc val="Use to show non-sequential or grouped blocks of information. Works well for lists with a small amount of Level 1 text. The first Level 2 displays next to the Level 1 text  and the remaining Level 2 text appears beneath the Level 1 text."/>
  <dgm:catLst>
    <dgm:cat type="list" pri="4500"/>
    <dgm:cat type="officeonline" pri="11000"/>
  </dgm:catLst>
  <dgm:sampData>
    <dgm:dataModel>
      <dgm:ptLst>
        <dgm:pt modelId="0" type="doc"/>
        <dgm:pt modelId="10">
          <dgm:prSet phldr="1"/>
        </dgm:pt>
        <dgm:pt modelId="11">
          <dgm:prSet phldr="1"/>
        </dgm:pt>
        <dgm:pt modelId="12">
          <dgm:prSet phldr="1"/>
        </dgm:pt>
        <dgm:pt modelId="20">
          <dgm:prSet phldr="1"/>
        </dgm:pt>
        <dgm:pt modelId="21">
          <dgm:prSet phldr="1"/>
        </dgm:pt>
        <dgm:pt modelId="22">
          <dgm:prSet phldr="1"/>
        </dgm:pt>
        <dgm:pt modelId="30">
          <dgm:prSet phldr="1"/>
        </dgm:pt>
        <dgm:pt modelId="31">
          <dgm:prSet phldr="1"/>
        </dgm:pt>
        <dgm:pt modelId="32">
          <dgm:prSet phldr="1"/>
        </dgm:pt>
      </dgm:ptLst>
      <dgm:cxnLst>
        <dgm:cxn modelId="40" srcId="0" destId="10" srcOrd="0" destOrd="0"/>
        <dgm:cxn modelId="41" srcId="10" destId="11" srcOrd="0" destOrd="0"/>
        <dgm:cxn modelId="42" srcId="10" destId="12" srcOrd="0" destOrd="0"/>
        <dgm:cxn modelId="50" srcId="0" destId="20" srcOrd="1" destOrd="0"/>
        <dgm:cxn modelId="51" srcId="20" destId="21" srcOrd="1" destOrd="0"/>
        <dgm:cxn modelId="52" srcId="20" destId="22" srcOrd="1" destOrd="0"/>
        <dgm:cxn modelId="60" srcId="0" destId="30" srcOrd="2" destOrd="0"/>
        <dgm:cxn modelId="61" srcId="30" destId="31" srcOrd="2" destOrd="0"/>
        <dgm:cxn modelId="62" srcId="30" destId="32"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dgm:chPref val="3"/>
      <dgm:dir/>
      <dgm:animOne val="branch"/>
      <dgm:animLvl val="lvl"/>
    </dgm:varLst>
    <dgm:alg type="lin">
      <dgm:param type="linDir" val="fromT"/>
    </dgm:alg>
    <dgm:shape xmlns:r="http://schemas.openxmlformats.org/officeDocument/2006/relationships" r:blip="">
      <dgm:adjLst/>
    </dgm:shape>
    <dgm:constrLst>
      <dgm:constr type="w" for="ch" forName="Child" refType="w"/>
      <dgm:constr type="h" for="ch" forName="Child" refType="h" fact="0.6667"/>
      <dgm:constr type="primFontSz" for="des" forName="Parent" op="equ" val="65"/>
      <dgm:constr type="primFontSz" for="des" forName="Child" op="equ" val="65"/>
      <dgm:constr type="primFontSz" for="des" forName="FirstChild" op="equ" val="65"/>
      <dgm:constr type="primFontSz" for="des" forName="Child" refType="primFontSz" refFor="des" refForName="Parent" op="lte"/>
      <dgm:constr type="primFontSz" for="des" forName="FirstChild" refType="primFontSz" refFor="des" refForName="Parent" op="lte"/>
      <dgm:constr type="primFontSz" for="des" forName="Child" refType="primFontSz" refFor="des" refForName="FirstChild" op="lte"/>
      <dgm:constr type="w" for="ch" forName="composite" refType="w"/>
      <dgm:constr type="h" for="ch" forName="composite" refType="h" fact="0.3333"/>
      <dgm:constr type="sp" refType="h" refFor="ch" refForName="composite" op="equ" fact="0.05"/>
      <dgm:constr type="h" for="ch" forName="sibTrans" refType="h" refFor="ch" refForName="composite" op="equ" fact="0.05"/>
      <dgm:constr type="w" for="ch" forName="sibTrans" refType="h" refFor="ch" refForName="sibTrans" op="equ"/>
    </dgm:constrLst>
    <dgm:forEach name="nodesForEach" axis="ch" ptType="node">
      <dgm:layoutNode name="composite">
        <dgm:alg type="composite"/>
        <dgm:shape xmlns:r="http://schemas.openxmlformats.org/officeDocument/2006/relationships" r:blip="">
          <dgm:adjLst/>
        </dgm:shape>
        <dgm:choose name="Name1">
          <dgm:if name="Name2" func="var" arg="dir" op="equ" val="norm">
            <dgm:constrLst>
              <dgm:constr type="l" for="ch" forName="Accent" refType="w" fact="0"/>
              <dgm:constr type="b" for="ch" forName="Accent" refType="h"/>
              <dgm:constr type="w" for="ch" forName="Accent" refType="w"/>
              <dgm:constr type="h" for="ch" forName="Accent" refType="h" fact="0"/>
              <dgm:constr type="l" for="ch" forName="FirstChild" refType="w" fact="0.26"/>
              <dgm:constr type="t" for="ch" forName="FirstChild" refType="h" fact="0"/>
              <dgm:constr type="w" for="ch" forName="FirstChild" refType="w" fact="0.74"/>
              <dgm:constr type="h" for="ch" forName="FirstChild" refType="h"/>
              <dgm:constr type="l" for="ch" forName="Parent" refType="w" fact="0"/>
              <dgm:constr type="t" for="ch" forName="Parent" refType="h" fact="0"/>
              <dgm:constr type="w" for="ch" forName="Parent" refType="w" fact="0.26"/>
              <dgm:constr type="h" for="ch" forName="Parent" refType="h"/>
            </dgm:constrLst>
          </dgm:if>
          <dgm:else name="Name3">
            <dgm:constrLst>
              <dgm:constr type="l" for="ch" forName="Accent" refType="w" fact="0"/>
              <dgm:constr type="b" for="ch" forName="Accent" refType="h"/>
              <dgm:constr type="w" for="ch" forName="Accent" refType="w"/>
              <dgm:constr type="h" for="ch" forName="Accent" refType="h" fact="0"/>
              <dgm:constr type="r" for="ch" forName="FirstChild" refType="w" fact="0.74"/>
              <dgm:constr type="t" for="ch" forName="FirstChild" refType="h" fact="0"/>
              <dgm:constr type="w" for="ch" forName="FirstChild" refType="w" fact="0.74"/>
              <dgm:constr type="h" for="ch" forName="FirstChild" refType="h"/>
              <dgm:constr type="r" for="ch" forName="Parent" refType="w"/>
              <dgm:constr type="t" for="ch" forName="Parent" refType="h" fact="0"/>
              <dgm:constr type="w" for="ch" forName="Parent" refType="w" fact="0.26"/>
              <dgm:constr type="h" for="ch" forName="Parent" refType="h"/>
            </dgm:constrLst>
          </dgm:else>
        </dgm:choose>
        <dgm:layoutNode name="FirstChild" styleLbl="revTx">
          <dgm:varLst>
            <dgm:chMax val="0"/>
            <dgm:chPref val="0"/>
            <dgm:bulletEnabled val="1"/>
          </dgm:varLst>
          <dgm:choose name="Name4">
            <dgm:if name="Name5" func="var" arg="dir" op="equ" val="norm">
              <dgm:alg type="tx">
                <dgm:param type="parTxLTRAlign" val="l"/>
                <dgm:param type="txAnchorVert" val="b"/>
                <dgm:param type="txAnchorVertCh" val="b"/>
                <dgm:param type="parTxRTLAlign" val="l"/>
              </dgm:alg>
            </dgm:if>
            <dgm:else name="Name6">
              <dgm:alg type="tx">
                <dgm:param type="parTxLTRAlign" val="r"/>
                <dgm:param type="shpTxLTRAlignCh" val="r"/>
                <dgm:param type="txAnchorVert" val="b"/>
                <dgm:param type="txAnchorVertCh" val="b"/>
                <dgm:param type="parTxRTLAlign" val="r"/>
              </dgm:alg>
            </dgm:else>
          </dgm:choose>
          <dgm:shape xmlns:r="http://schemas.openxmlformats.org/officeDocument/2006/relationships" type="rect" r:blip="">
            <dgm:adjLst/>
          </dgm:shape>
          <dgm:choose name="Name7">
            <dgm:if name="Name8" axis="ch" ptType="node" func="cnt" op="gte" val="1">
              <dgm:presOf axis="ch desOrSelf" ptType="node node" st="1 1" cnt="1 0"/>
            </dgm:if>
            <dgm:else name="Name9">
              <dgm:presOf/>
            </dgm:else>
          </dgm:choos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arent" styleLbl="alignNode1">
          <dgm:varLst>
            <dgm:chMax val="3"/>
            <dgm:chPref val="3"/>
            <dgm:bulletEnabled val="1"/>
          </dgm:varLst>
          <dgm:alg type="tx">
            <dgm:param type="shpTxLTRAlignCh" val="ctr"/>
            <dgm:param type="txAnchorVertCh" val="mid"/>
          </dgm:alg>
          <dgm:shape xmlns:r="http://schemas.openxmlformats.org/officeDocument/2006/relationships" type="round2SameRect" r:blip="">
            <dgm:adjLst>
              <dgm:adj idx="1" val="0.1667"/>
              <dgm:adj idx="2" val="0"/>
            </dgm:adjLst>
          </dgm:shape>
          <dgm:presOf axis="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Accent" styleLbl="parChTrans1D1">
          <dgm:alg type="sp"/>
          <dgm:shape xmlns:r="http://schemas.openxmlformats.org/officeDocument/2006/relationships" type="line" r:blip="" zOrderOff="-99999">
            <dgm:adjLst/>
          </dgm:shape>
          <dgm:presOf/>
        </dgm:layoutNode>
      </dgm:layoutNode>
      <dgm:choose name="Name10">
        <dgm:if name="Name11" axis="ch" ptType="node" st="2" cnt="1" func="cnt" op="gte" val="1">
          <dgm:layoutNode name="Child" styleLbl="revTx">
            <dgm:varLst>
              <dgm:chMax val="0"/>
              <dgm:chPref val="0"/>
              <dgm:bulletEnabled val="1"/>
            </dgm:varLst>
            <dgm:choose name="Name12">
              <dgm:if name="Name13" func="var" arg="dir" op="equ" val="norm">
                <dgm:alg type="tx">
                  <dgm:param type="stBulletLvl" val="1"/>
                  <dgm:param type="parTxLTRAlign" val="l"/>
                  <dgm:param type="parTxRTLAlign" val="l"/>
                  <dgm:param type="txAnchorVert" val="t"/>
                </dgm:alg>
              </dgm:if>
              <dgm:else name="Name14">
                <dgm:alg type="tx">
                  <dgm:param type="stBulletLvl" val="1"/>
                  <dgm:param type="parTxLTRAlign" val="r"/>
                  <dgm:param type="shpTxLTRAlignCh" val="r"/>
                  <dgm:param type="txAnchorVert" val="t"/>
                  <dgm:param type="parTxRTLAlign" val="r"/>
                </dgm:alg>
              </dgm:else>
            </dgm:choose>
            <dgm:shape xmlns:r="http://schemas.openxmlformats.org/officeDocument/2006/relationships" type="rect" r:blip="">
              <dgm:adjLst/>
            </dgm:shape>
            <dgm:presOf axis="ch desOrSelf" ptType="node node" st="2 1" cnt="0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if>
        <dgm:else name="Name15"/>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11/layout/TabList">
  <dgm:title val="Tab List"/>
  <dgm:desc val="Use to show non-sequential or grouped blocks of information. Works well for lists with a small amount of Level 1 text. The first Level 2 displays next to the Level 1 text  and the remaining Level 2 text appears beneath the Level 1 text."/>
  <dgm:catLst>
    <dgm:cat type="list" pri="4500"/>
    <dgm:cat type="officeonline" pri="11000"/>
  </dgm:catLst>
  <dgm:sampData>
    <dgm:dataModel>
      <dgm:ptLst>
        <dgm:pt modelId="0" type="doc"/>
        <dgm:pt modelId="10">
          <dgm:prSet phldr="1"/>
        </dgm:pt>
        <dgm:pt modelId="11">
          <dgm:prSet phldr="1"/>
        </dgm:pt>
        <dgm:pt modelId="12">
          <dgm:prSet phldr="1"/>
        </dgm:pt>
        <dgm:pt modelId="20">
          <dgm:prSet phldr="1"/>
        </dgm:pt>
        <dgm:pt modelId="21">
          <dgm:prSet phldr="1"/>
        </dgm:pt>
        <dgm:pt modelId="22">
          <dgm:prSet phldr="1"/>
        </dgm:pt>
        <dgm:pt modelId="30">
          <dgm:prSet phldr="1"/>
        </dgm:pt>
        <dgm:pt modelId="31">
          <dgm:prSet phldr="1"/>
        </dgm:pt>
        <dgm:pt modelId="32">
          <dgm:prSet phldr="1"/>
        </dgm:pt>
      </dgm:ptLst>
      <dgm:cxnLst>
        <dgm:cxn modelId="40" srcId="0" destId="10" srcOrd="0" destOrd="0"/>
        <dgm:cxn modelId="41" srcId="10" destId="11" srcOrd="0" destOrd="0"/>
        <dgm:cxn modelId="42" srcId="10" destId="12" srcOrd="0" destOrd="0"/>
        <dgm:cxn modelId="50" srcId="0" destId="20" srcOrd="1" destOrd="0"/>
        <dgm:cxn modelId="51" srcId="20" destId="21" srcOrd="1" destOrd="0"/>
        <dgm:cxn modelId="52" srcId="20" destId="22" srcOrd="1" destOrd="0"/>
        <dgm:cxn modelId="60" srcId="0" destId="30" srcOrd="2" destOrd="0"/>
        <dgm:cxn modelId="61" srcId="30" destId="31" srcOrd="2" destOrd="0"/>
        <dgm:cxn modelId="62" srcId="30" destId="32"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dgm:chPref val="3"/>
      <dgm:dir/>
      <dgm:animOne val="branch"/>
      <dgm:animLvl val="lvl"/>
    </dgm:varLst>
    <dgm:alg type="lin">
      <dgm:param type="linDir" val="fromT"/>
    </dgm:alg>
    <dgm:shape xmlns:r="http://schemas.openxmlformats.org/officeDocument/2006/relationships" r:blip="">
      <dgm:adjLst/>
    </dgm:shape>
    <dgm:constrLst>
      <dgm:constr type="w" for="ch" forName="Child" refType="w"/>
      <dgm:constr type="h" for="ch" forName="Child" refType="h" fact="0.6667"/>
      <dgm:constr type="primFontSz" for="des" forName="Parent" op="equ" val="65"/>
      <dgm:constr type="primFontSz" for="des" forName="Child" op="equ" val="65"/>
      <dgm:constr type="primFontSz" for="des" forName="FirstChild" op="equ" val="65"/>
      <dgm:constr type="primFontSz" for="des" forName="Child" refType="primFontSz" refFor="des" refForName="Parent" op="lte"/>
      <dgm:constr type="primFontSz" for="des" forName="FirstChild" refType="primFontSz" refFor="des" refForName="Parent" op="lte"/>
      <dgm:constr type="primFontSz" for="des" forName="Child" refType="primFontSz" refFor="des" refForName="FirstChild" op="lte"/>
      <dgm:constr type="w" for="ch" forName="composite" refType="w"/>
      <dgm:constr type="h" for="ch" forName="composite" refType="h" fact="0.3333"/>
      <dgm:constr type="sp" refType="h" refFor="ch" refForName="composite" op="equ" fact="0.05"/>
      <dgm:constr type="h" for="ch" forName="sibTrans" refType="h" refFor="ch" refForName="composite" op="equ" fact="0.05"/>
      <dgm:constr type="w" for="ch" forName="sibTrans" refType="h" refFor="ch" refForName="sibTrans" op="equ"/>
    </dgm:constrLst>
    <dgm:forEach name="nodesForEach" axis="ch" ptType="node">
      <dgm:layoutNode name="composite">
        <dgm:alg type="composite"/>
        <dgm:shape xmlns:r="http://schemas.openxmlformats.org/officeDocument/2006/relationships" r:blip="">
          <dgm:adjLst/>
        </dgm:shape>
        <dgm:choose name="Name1">
          <dgm:if name="Name2" func="var" arg="dir" op="equ" val="norm">
            <dgm:constrLst>
              <dgm:constr type="l" for="ch" forName="Accent" refType="w" fact="0"/>
              <dgm:constr type="b" for="ch" forName="Accent" refType="h"/>
              <dgm:constr type="w" for="ch" forName="Accent" refType="w"/>
              <dgm:constr type="h" for="ch" forName="Accent" refType="h" fact="0"/>
              <dgm:constr type="l" for="ch" forName="FirstChild" refType="w" fact="0.26"/>
              <dgm:constr type="t" for="ch" forName="FirstChild" refType="h" fact="0"/>
              <dgm:constr type="w" for="ch" forName="FirstChild" refType="w" fact="0.74"/>
              <dgm:constr type="h" for="ch" forName="FirstChild" refType="h"/>
              <dgm:constr type="l" for="ch" forName="Parent" refType="w" fact="0"/>
              <dgm:constr type="t" for="ch" forName="Parent" refType="h" fact="0"/>
              <dgm:constr type="w" for="ch" forName="Parent" refType="w" fact="0.26"/>
              <dgm:constr type="h" for="ch" forName="Parent" refType="h"/>
            </dgm:constrLst>
          </dgm:if>
          <dgm:else name="Name3">
            <dgm:constrLst>
              <dgm:constr type="l" for="ch" forName="Accent" refType="w" fact="0"/>
              <dgm:constr type="b" for="ch" forName="Accent" refType="h"/>
              <dgm:constr type="w" for="ch" forName="Accent" refType="w"/>
              <dgm:constr type="h" for="ch" forName="Accent" refType="h" fact="0"/>
              <dgm:constr type="r" for="ch" forName="FirstChild" refType="w" fact="0.74"/>
              <dgm:constr type="t" for="ch" forName="FirstChild" refType="h" fact="0"/>
              <dgm:constr type="w" for="ch" forName="FirstChild" refType="w" fact="0.74"/>
              <dgm:constr type="h" for="ch" forName="FirstChild" refType="h"/>
              <dgm:constr type="r" for="ch" forName="Parent" refType="w"/>
              <dgm:constr type="t" for="ch" forName="Parent" refType="h" fact="0"/>
              <dgm:constr type="w" for="ch" forName="Parent" refType="w" fact="0.26"/>
              <dgm:constr type="h" for="ch" forName="Parent" refType="h"/>
            </dgm:constrLst>
          </dgm:else>
        </dgm:choose>
        <dgm:layoutNode name="FirstChild" styleLbl="revTx">
          <dgm:varLst>
            <dgm:chMax val="0"/>
            <dgm:chPref val="0"/>
            <dgm:bulletEnabled val="1"/>
          </dgm:varLst>
          <dgm:choose name="Name4">
            <dgm:if name="Name5" func="var" arg="dir" op="equ" val="norm">
              <dgm:alg type="tx">
                <dgm:param type="parTxLTRAlign" val="l"/>
                <dgm:param type="txAnchorVert" val="b"/>
                <dgm:param type="txAnchorVertCh" val="b"/>
                <dgm:param type="parTxRTLAlign" val="l"/>
              </dgm:alg>
            </dgm:if>
            <dgm:else name="Name6">
              <dgm:alg type="tx">
                <dgm:param type="parTxLTRAlign" val="r"/>
                <dgm:param type="shpTxLTRAlignCh" val="r"/>
                <dgm:param type="txAnchorVert" val="b"/>
                <dgm:param type="txAnchorVertCh" val="b"/>
                <dgm:param type="parTxRTLAlign" val="r"/>
              </dgm:alg>
            </dgm:else>
          </dgm:choose>
          <dgm:shape xmlns:r="http://schemas.openxmlformats.org/officeDocument/2006/relationships" type="rect" r:blip="">
            <dgm:adjLst/>
          </dgm:shape>
          <dgm:choose name="Name7">
            <dgm:if name="Name8" axis="ch" ptType="node" func="cnt" op="gte" val="1">
              <dgm:presOf axis="ch desOrSelf" ptType="node node" st="1 1" cnt="1 0"/>
            </dgm:if>
            <dgm:else name="Name9">
              <dgm:presOf/>
            </dgm:else>
          </dgm:choos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arent" styleLbl="alignNode1">
          <dgm:varLst>
            <dgm:chMax val="3"/>
            <dgm:chPref val="3"/>
            <dgm:bulletEnabled val="1"/>
          </dgm:varLst>
          <dgm:alg type="tx">
            <dgm:param type="shpTxLTRAlignCh" val="ctr"/>
            <dgm:param type="txAnchorVertCh" val="mid"/>
          </dgm:alg>
          <dgm:shape xmlns:r="http://schemas.openxmlformats.org/officeDocument/2006/relationships" type="round2SameRect" r:blip="">
            <dgm:adjLst>
              <dgm:adj idx="1" val="0.1667"/>
              <dgm:adj idx="2" val="0"/>
            </dgm:adjLst>
          </dgm:shape>
          <dgm:presOf axis="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Accent" styleLbl="parChTrans1D1">
          <dgm:alg type="sp"/>
          <dgm:shape xmlns:r="http://schemas.openxmlformats.org/officeDocument/2006/relationships" type="line" r:blip="" zOrderOff="-99999">
            <dgm:adjLst/>
          </dgm:shape>
          <dgm:presOf/>
        </dgm:layoutNode>
      </dgm:layoutNode>
      <dgm:choose name="Name10">
        <dgm:if name="Name11" axis="ch" ptType="node" st="2" cnt="1" func="cnt" op="gte" val="1">
          <dgm:layoutNode name="Child" styleLbl="revTx">
            <dgm:varLst>
              <dgm:chMax val="0"/>
              <dgm:chPref val="0"/>
              <dgm:bulletEnabled val="1"/>
            </dgm:varLst>
            <dgm:choose name="Name12">
              <dgm:if name="Name13" func="var" arg="dir" op="equ" val="norm">
                <dgm:alg type="tx">
                  <dgm:param type="stBulletLvl" val="1"/>
                  <dgm:param type="parTxLTRAlign" val="l"/>
                  <dgm:param type="parTxRTLAlign" val="l"/>
                  <dgm:param type="txAnchorVert" val="t"/>
                </dgm:alg>
              </dgm:if>
              <dgm:else name="Name14">
                <dgm:alg type="tx">
                  <dgm:param type="stBulletLvl" val="1"/>
                  <dgm:param type="parTxLTRAlign" val="r"/>
                  <dgm:param type="shpTxLTRAlignCh" val="r"/>
                  <dgm:param type="txAnchorVert" val="t"/>
                  <dgm:param type="parTxRTLAlign" val="r"/>
                </dgm:alg>
              </dgm:else>
            </dgm:choose>
            <dgm:shape xmlns:r="http://schemas.openxmlformats.org/officeDocument/2006/relationships" type="rect" r:blip="">
              <dgm:adjLst/>
            </dgm:shape>
            <dgm:presOf axis="ch desOrSelf" ptType="node node" st="2 1" cnt="0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if>
        <dgm:else name="Name15"/>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11/layout/TabList">
  <dgm:title val="Tab List"/>
  <dgm:desc val="Use to show non-sequential or grouped blocks of information. Works well for lists with a small amount of Level 1 text. The first Level 2 displays next to the Level 1 text  and the remaining Level 2 text appears beneath the Level 1 text."/>
  <dgm:catLst>
    <dgm:cat type="list" pri="4500"/>
    <dgm:cat type="officeonline" pri="11000"/>
  </dgm:catLst>
  <dgm:sampData>
    <dgm:dataModel>
      <dgm:ptLst>
        <dgm:pt modelId="0" type="doc"/>
        <dgm:pt modelId="10">
          <dgm:prSet phldr="1"/>
        </dgm:pt>
        <dgm:pt modelId="11">
          <dgm:prSet phldr="1"/>
        </dgm:pt>
        <dgm:pt modelId="12">
          <dgm:prSet phldr="1"/>
        </dgm:pt>
        <dgm:pt modelId="20">
          <dgm:prSet phldr="1"/>
        </dgm:pt>
        <dgm:pt modelId="21">
          <dgm:prSet phldr="1"/>
        </dgm:pt>
        <dgm:pt modelId="22">
          <dgm:prSet phldr="1"/>
        </dgm:pt>
        <dgm:pt modelId="30">
          <dgm:prSet phldr="1"/>
        </dgm:pt>
        <dgm:pt modelId="31">
          <dgm:prSet phldr="1"/>
        </dgm:pt>
        <dgm:pt modelId="32">
          <dgm:prSet phldr="1"/>
        </dgm:pt>
      </dgm:ptLst>
      <dgm:cxnLst>
        <dgm:cxn modelId="40" srcId="0" destId="10" srcOrd="0" destOrd="0"/>
        <dgm:cxn modelId="41" srcId="10" destId="11" srcOrd="0" destOrd="0"/>
        <dgm:cxn modelId="42" srcId="10" destId="12" srcOrd="0" destOrd="0"/>
        <dgm:cxn modelId="50" srcId="0" destId="20" srcOrd="1" destOrd="0"/>
        <dgm:cxn modelId="51" srcId="20" destId="21" srcOrd="1" destOrd="0"/>
        <dgm:cxn modelId="52" srcId="20" destId="22" srcOrd="1" destOrd="0"/>
        <dgm:cxn modelId="60" srcId="0" destId="30" srcOrd="2" destOrd="0"/>
        <dgm:cxn modelId="61" srcId="30" destId="31" srcOrd="2" destOrd="0"/>
        <dgm:cxn modelId="62" srcId="30" destId="32"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dgm:chPref val="3"/>
      <dgm:dir/>
      <dgm:animOne val="branch"/>
      <dgm:animLvl val="lvl"/>
    </dgm:varLst>
    <dgm:alg type="lin">
      <dgm:param type="linDir" val="fromT"/>
    </dgm:alg>
    <dgm:shape xmlns:r="http://schemas.openxmlformats.org/officeDocument/2006/relationships" r:blip="">
      <dgm:adjLst/>
    </dgm:shape>
    <dgm:constrLst>
      <dgm:constr type="w" for="ch" forName="Child" refType="w"/>
      <dgm:constr type="h" for="ch" forName="Child" refType="h" fact="0.6667"/>
      <dgm:constr type="primFontSz" for="des" forName="Parent" op="equ" val="65"/>
      <dgm:constr type="primFontSz" for="des" forName="Child" op="equ" val="65"/>
      <dgm:constr type="primFontSz" for="des" forName="FirstChild" op="equ" val="65"/>
      <dgm:constr type="primFontSz" for="des" forName="Child" refType="primFontSz" refFor="des" refForName="Parent" op="lte"/>
      <dgm:constr type="primFontSz" for="des" forName="FirstChild" refType="primFontSz" refFor="des" refForName="Parent" op="lte"/>
      <dgm:constr type="primFontSz" for="des" forName="Child" refType="primFontSz" refFor="des" refForName="FirstChild" op="lte"/>
      <dgm:constr type="w" for="ch" forName="composite" refType="w"/>
      <dgm:constr type="h" for="ch" forName="composite" refType="h" fact="0.3333"/>
      <dgm:constr type="sp" refType="h" refFor="ch" refForName="composite" op="equ" fact="0.05"/>
      <dgm:constr type="h" for="ch" forName="sibTrans" refType="h" refFor="ch" refForName="composite" op="equ" fact="0.05"/>
      <dgm:constr type="w" for="ch" forName="sibTrans" refType="h" refFor="ch" refForName="sibTrans" op="equ"/>
    </dgm:constrLst>
    <dgm:forEach name="nodesForEach" axis="ch" ptType="node">
      <dgm:layoutNode name="composite">
        <dgm:alg type="composite"/>
        <dgm:shape xmlns:r="http://schemas.openxmlformats.org/officeDocument/2006/relationships" r:blip="">
          <dgm:adjLst/>
        </dgm:shape>
        <dgm:choose name="Name1">
          <dgm:if name="Name2" func="var" arg="dir" op="equ" val="norm">
            <dgm:constrLst>
              <dgm:constr type="l" for="ch" forName="Accent" refType="w" fact="0"/>
              <dgm:constr type="b" for="ch" forName="Accent" refType="h"/>
              <dgm:constr type="w" for="ch" forName="Accent" refType="w"/>
              <dgm:constr type="h" for="ch" forName="Accent" refType="h" fact="0"/>
              <dgm:constr type="l" for="ch" forName="FirstChild" refType="w" fact="0.26"/>
              <dgm:constr type="t" for="ch" forName="FirstChild" refType="h" fact="0"/>
              <dgm:constr type="w" for="ch" forName="FirstChild" refType="w" fact="0.74"/>
              <dgm:constr type="h" for="ch" forName="FirstChild" refType="h"/>
              <dgm:constr type="l" for="ch" forName="Parent" refType="w" fact="0"/>
              <dgm:constr type="t" for="ch" forName="Parent" refType="h" fact="0"/>
              <dgm:constr type="w" for="ch" forName="Parent" refType="w" fact="0.26"/>
              <dgm:constr type="h" for="ch" forName="Parent" refType="h"/>
            </dgm:constrLst>
          </dgm:if>
          <dgm:else name="Name3">
            <dgm:constrLst>
              <dgm:constr type="l" for="ch" forName="Accent" refType="w" fact="0"/>
              <dgm:constr type="b" for="ch" forName="Accent" refType="h"/>
              <dgm:constr type="w" for="ch" forName="Accent" refType="w"/>
              <dgm:constr type="h" for="ch" forName="Accent" refType="h" fact="0"/>
              <dgm:constr type="r" for="ch" forName="FirstChild" refType="w" fact="0.74"/>
              <dgm:constr type="t" for="ch" forName="FirstChild" refType="h" fact="0"/>
              <dgm:constr type="w" for="ch" forName="FirstChild" refType="w" fact="0.74"/>
              <dgm:constr type="h" for="ch" forName="FirstChild" refType="h"/>
              <dgm:constr type="r" for="ch" forName="Parent" refType="w"/>
              <dgm:constr type="t" for="ch" forName="Parent" refType="h" fact="0"/>
              <dgm:constr type="w" for="ch" forName="Parent" refType="w" fact="0.26"/>
              <dgm:constr type="h" for="ch" forName="Parent" refType="h"/>
            </dgm:constrLst>
          </dgm:else>
        </dgm:choose>
        <dgm:layoutNode name="FirstChild" styleLbl="revTx">
          <dgm:varLst>
            <dgm:chMax val="0"/>
            <dgm:chPref val="0"/>
            <dgm:bulletEnabled val="1"/>
          </dgm:varLst>
          <dgm:choose name="Name4">
            <dgm:if name="Name5" func="var" arg="dir" op="equ" val="norm">
              <dgm:alg type="tx">
                <dgm:param type="parTxLTRAlign" val="l"/>
                <dgm:param type="txAnchorVert" val="b"/>
                <dgm:param type="txAnchorVertCh" val="b"/>
                <dgm:param type="parTxRTLAlign" val="l"/>
              </dgm:alg>
            </dgm:if>
            <dgm:else name="Name6">
              <dgm:alg type="tx">
                <dgm:param type="parTxLTRAlign" val="r"/>
                <dgm:param type="shpTxLTRAlignCh" val="r"/>
                <dgm:param type="txAnchorVert" val="b"/>
                <dgm:param type="txAnchorVertCh" val="b"/>
                <dgm:param type="parTxRTLAlign" val="r"/>
              </dgm:alg>
            </dgm:else>
          </dgm:choose>
          <dgm:shape xmlns:r="http://schemas.openxmlformats.org/officeDocument/2006/relationships" type="rect" r:blip="">
            <dgm:adjLst/>
          </dgm:shape>
          <dgm:choose name="Name7">
            <dgm:if name="Name8" axis="ch" ptType="node" func="cnt" op="gte" val="1">
              <dgm:presOf axis="ch desOrSelf" ptType="node node" st="1 1" cnt="1 0"/>
            </dgm:if>
            <dgm:else name="Name9">
              <dgm:presOf/>
            </dgm:else>
          </dgm:choos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arent" styleLbl="alignNode1">
          <dgm:varLst>
            <dgm:chMax val="3"/>
            <dgm:chPref val="3"/>
            <dgm:bulletEnabled val="1"/>
          </dgm:varLst>
          <dgm:alg type="tx">
            <dgm:param type="shpTxLTRAlignCh" val="ctr"/>
            <dgm:param type="txAnchorVertCh" val="mid"/>
          </dgm:alg>
          <dgm:shape xmlns:r="http://schemas.openxmlformats.org/officeDocument/2006/relationships" type="round2SameRect" r:blip="">
            <dgm:adjLst>
              <dgm:adj idx="1" val="0.1667"/>
              <dgm:adj idx="2" val="0"/>
            </dgm:adjLst>
          </dgm:shape>
          <dgm:presOf axis="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Accent" styleLbl="parChTrans1D1">
          <dgm:alg type="sp"/>
          <dgm:shape xmlns:r="http://schemas.openxmlformats.org/officeDocument/2006/relationships" type="line" r:blip="" zOrderOff="-99999">
            <dgm:adjLst/>
          </dgm:shape>
          <dgm:presOf/>
        </dgm:layoutNode>
      </dgm:layoutNode>
      <dgm:choose name="Name10">
        <dgm:if name="Name11" axis="ch" ptType="node" st="2" cnt="1" func="cnt" op="gte" val="1">
          <dgm:layoutNode name="Child" styleLbl="revTx">
            <dgm:varLst>
              <dgm:chMax val="0"/>
              <dgm:chPref val="0"/>
              <dgm:bulletEnabled val="1"/>
            </dgm:varLst>
            <dgm:choose name="Name12">
              <dgm:if name="Name13" func="var" arg="dir" op="equ" val="norm">
                <dgm:alg type="tx">
                  <dgm:param type="stBulletLvl" val="1"/>
                  <dgm:param type="parTxLTRAlign" val="l"/>
                  <dgm:param type="parTxRTLAlign" val="l"/>
                  <dgm:param type="txAnchorVert" val="t"/>
                </dgm:alg>
              </dgm:if>
              <dgm:else name="Name14">
                <dgm:alg type="tx">
                  <dgm:param type="stBulletLvl" val="1"/>
                  <dgm:param type="parTxLTRAlign" val="r"/>
                  <dgm:param type="shpTxLTRAlignCh" val="r"/>
                  <dgm:param type="txAnchorVert" val="t"/>
                  <dgm:param type="parTxRTLAlign" val="r"/>
                </dgm:alg>
              </dgm:else>
            </dgm:choose>
            <dgm:shape xmlns:r="http://schemas.openxmlformats.org/officeDocument/2006/relationships" type="rect" r:blip="">
              <dgm:adjLst/>
            </dgm:shape>
            <dgm:presOf axis="ch desOrSelf" ptType="node node" st="2 1" cnt="0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if>
        <dgm:else name="Name15"/>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3d2#1">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3d2#5">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3d2#7">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3d2#7">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3d2#7">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3d2#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3d2#3">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3d2#3">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3d2#3">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191D1DF-9726-493D-9E8B-8FCB83382620}" type="datetimeFigureOut">
              <a:rPr lang="en-US" smtClean="0"/>
              <a:pPr/>
              <a:t>2/3/21</a:t>
            </a:fld>
            <a:endParaRPr lang="en-US"/>
          </a:p>
        </p:txBody>
      </p:sp>
      <p:sp>
        <p:nvSpPr>
          <p:cNvPr id="4" name="Slide Image Placeholder 3"/>
          <p:cNvSpPr>
            <a:spLocks noGrp="1" noRot="1" noChangeAspect="1"/>
          </p:cNvSpPr>
          <p:nvPr>
            <p:ph type="sldImg" idx="2"/>
          </p:nvPr>
        </p:nvSpPr>
        <p:spPr>
          <a:xfrm>
            <a:off x="685800" y="685800"/>
            <a:ext cx="54864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C22B5D8-C515-478B-B6DA-E9B10D934059}" type="slidenum">
              <a:rPr lang="en-US" smtClean="0"/>
              <a:pPr/>
              <a:t>‹#›</a:t>
            </a:fld>
            <a:endParaRPr lang="en-US"/>
          </a:p>
        </p:txBody>
      </p:sp>
    </p:spTree>
    <p:extLst>
      <p:ext uri="{BB962C8B-B14F-4D97-AF65-F5344CB8AC3E}">
        <p14:creationId xmlns:p14="http://schemas.microsoft.com/office/powerpoint/2010/main" val="10394706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22B5D8-C515-478B-B6DA-E9B10D934059}" type="slidenum">
              <a:rPr lang="en-US" smtClean="0"/>
              <a:pPr/>
              <a:t>4</a:t>
            </a:fld>
            <a:endParaRPr lang="en-US"/>
          </a:p>
        </p:txBody>
      </p:sp>
    </p:spTree>
    <p:extLst>
      <p:ext uri="{BB962C8B-B14F-4D97-AF65-F5344CB8AC3E}">
        <p14:creationId xmlns:p14="http://schemas.microsoft.com/office/powerpoint/2010/main" val="16718464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22B5D8-C515-478B-B6DA-E9B10D934059}" type="slidenum">
              <a:rPr lang="en-US" smtClean="0"/>
              <a:pPr/>
              <a:t>36</a:t>
            </a:fld>
            <a:endParaRPr lang="en-US"/>
          </a:p>
        </p:txBody>
      </p:sp>
    </p:spTree>
    <p:extLst>
      <p:ext uri="{BB962C8B-B14F-4D97-AF65-F5344CB8AC3E}">
        <p14:creationId xmlns:p14="http://schemas.microsoft.com/office/powerpoint/2010/main" val="33574425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22B5D8-C515-478B-B6DA-E9B10D934059}" type="slidenum">
              <a:rPr lang="en-US" smtClean="0"/>
              <a:pPr/>
              <a:t>62</a:t>
            </a:fld>
            <a:endParaRPr lang="en-US"/>
          </a:p>
        </p:txBody>
      </p:sp>
    </p:spTree>
    <p:extLst>
      <p:ext uri="{BB962C8B-B14F-4D97-AF65-F5344CB8AC3E}">
        <p14:creationId xmlns:p14="http://schemas.microsoft.com/office/powerpoint/2010/main" val="17416807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22B5D8-C515-478B-B6DA-E9B10D934059}" type="slidenum">
              <a:rPr lang="en-US" smtClean="0"/>
              <a:pPr/>
              <a:t>69</a:t>
            </a:fld>
            <a:endParaRPr lang="en-US"/>
          </a:p>
        </p:txBody>
      </p:sp>
    </p:spTree>
    <p:extLst>
      <p:ext uri="{BB962C8B-B14F-4D97-AF65-F5344CB8AC3E}">
        <p14:creationId xmlns:p14="http://schemas.microsoft.com/office/powerpoint/2010/main" val="29417922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22B5D8-C515-478B-B6DA-E9B10D934059}" type="slidenum">
              <a:rPr lang="en-US" smtClean="0"/>
              <a:pPr/>
              <a:t>70</a:t>
            </a:fld>
            <a:endParaRPr lang="en-US"/>
          </a:p>
        </p:txBody>
      </p:sp>
    </p:spTree>
    <p:extLst>
      <p:ext uri="{BB962C8B-B14F-4D97-AF65-F5344CB8AC3E}">
        <p14:creationId xmlns:p14="http://schemas.microsoft.com/office/powerpoint/2010/main" val="139801224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715000"/>
          </a:xfrm>
          <a:prstGeom prst="rect">
            <a:avLst/>
          </a:prstGeom>
        </p:spPr>
      </p:pic>
      <p:sp>
        <p:nvSpPr>
          <p:cNvPr id="2" name="Title 1"/>
          <p:cNvSpPr>
            <a:spLocks noGrp="1"/>
          </p:cNvSpPr>
          <p:nvPr>
            <p:ph type="ctrTitle"/>
          </p:nvPr>
        </p:nvSpPr>
        <p:spPr>
          <a:xfrm>
            <a:off x="1313259" y="1083988"/>
            <a:ext cx="6517482" cy="2091011"/>
          </a:xfrm>
        </p:spPr>
        <p:txBody>
          <a:bodyPr anchor="b">
            <a:normAutofit/>
          </a:bodyPr>
          <a:lstStyle>
            <a:lvl1pPr algn="ctr">
              <a:defRPr sz="3600"/>
            </a:lvl1pPr>
          </a:lstStyle>
          <a:p>
            <a:r>
              <a:rPr lang="en-US"/>
              <a:t>Click to edit Master title style</a:t>
            </a:r>
            <a:endParaRPr lang="en-US" dirty="0"/>
          </a:p>
        </p:txBody>
      </p:sp>
      <p:sp>
        <p:nvSpPr>
          <p:cNvPr id="3" name="Subtitle 2"/>
          <p:cNvSpPr>
            <a:spLocks noGrp="1"/>
          </p:cNvSpPr>
          <p:nvPr>
            <p:ph type="subTitle" idx="1"/>
          </p:nvPr>
        </p:nvSpPr>
        <p:spPr>
          <a:xfrm>
            <a:off x="1313259" y="3238501"/>
            <a:ext cx="6517482" cy="1142999"/>
          </a:xfrm>
        </p:spPr>
        <p:txBody>
          <a:bodyPr>
            <a:normAutofit/>
          </a:bodyPr>
          <a:lstStyle>
            <a:lvl1pPr marL="0" indent="0" algn="ctr">
              <a:buNone/>
              <a:defRPr sz="1650">
                <a:solidFill>
                  <a:schemeClr val="bg1">
                    <a:lumMod val="50000"/>
                  </a:schemeClr>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F95E3C5-CEB1-4A1B-945C-3E5881D5076B}" type="datetimeFigureOut">
              <a:rPr lang="en-US" smtClean="0"/>
              <a:pPr/>
              <a:t>2/3/21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4CAC702-3EE7-49CB-A7A1-815CA2CA6D0A}" type="slidenum">
              <a:rPr lang="en-US" smtClean="0"/>
              <a:pPr/>
              <a:t>‹#›</a:t>
            </a:fld>
            <a:endParaRPr lang="en-US"/>
          </a:p>
        </p:txBody>
      </p:sp>
    </p:spTree>
    <p:extLst>
      <p:ext uri="{BB962C8B-B14F-4D97-AF65-F5344CB8AC3E}">
        <p14:creationId xmlns:p14="http://schemas.microsoft.com/office/powerpoint/2010/main" val="36339146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715000"/>
          </a:xfrm>
          <a:prstGeom prst="rect">
            <a:avLst/>
          </a:prstGeom>
        </p:spPr>
      </p:pic>
      <p:sp>
        <p:nvSpPr>
          <p:cNvPr id="2" name="Title 1"/>
          <p:cNvSpPr>
            <a:spLocks noGrp="1"/>
          </p:cNvSpPr>
          <p:nvPr>
            <p:ph type="title"/>
          </p:nvPr>
        </p:nvSpPr>
        <p:spPr>
          <a:xfrm>
            <a:off x="685346" y="3574478"/>
            <a:ext cx="7773324" cy="676342"/>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88558" y="581884"/>
            <a:ext cx="7366899" cy="2678447"/>
          </a:xfrm>
          <a:prstGeom prst="roundRect">
            <a:avLst>
              <a:gd name="adj" fmla="val 4944"/>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685331" y="4257273"/>
            <a:ext cx="7773339" cy="568727"/>
          </a:xfrm>
        </p:spPr>
        <p:txBody>
          <a:bodyPr/>
          <a:lstStyle>
            <a:lvl1pPr marL="0" indent="0" algn="ctr">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0F95E3C5-CEB1-4A1B-945C-3E5881D5076B}" type="datetimeFigureOut">
              <a:rPr lang="en-US" smtClean="0"/>
              <a:pPr/>
              <a:t>2/3/21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4CAC702-3EE7-49CB-A7A1-815CA2CA6D0A}" type="slidenum">
              <a:rPr lang="en-US" smtClean="0"/>
              <a:pPr/>
              <a:t>‹#›</a:t>
            </a:fld>
            <a:endParaRPr lang="en-US"/>
          </a:p>
        </p:txBody>
      </p:sp>
    </p:spTree>
    <p:extLst>
      <p:ext uri="{BB962C8B-B14F-4D97-AF65-F5344CB8AC3E}">
        <p14:creationId xmlns:p14="http://schemas.microsoft.com/office/powerpoint/2010/main" val="35418374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715000"/>
          </a:xfrm>
          <a:prstGeom prst="rect">
            <a:avLst/>
          </a:prstGeom>
        </p:spPr>
      </p:pic>
      <p:sp>
        <p:nvSpPr>
          <p:cNvPr id="2" name="Title 1"/>
          <p:cNvSpPr>
            <a:spLocks noGrp="1"/>
          </p:cNvSpPr>
          <p:nvPr>
            <p:ph type="title"/>
          </p:nvPr>
        </p:nvSpPr>
        <p:spPr>
          <a:xfrm>
            <a:off x="685331" y="507999"/>
            <a:ext cx="7773339" cy="2856038"/>
          </a:xfrm>
        </p:spPr>
        <p:txBody>
          <a:bodyPr anchor="ctr"/>
          <a:lstStyle>
            <a:lvl1pPr algn="ctr">
              <a:defRPr sz="2400"/>
            </a:lvl1pPr>
          </a:lstStyle>
          <a:p>
            <a:r>
              <a:rPr lang="en-US"/>
              <a:t>Click to edit Master title style</a:t>
            </a:r>
            <a:endParaRPr lang="en-US" dirty="0"/>
          </a:p>
        </p:txBody>
      </p:sp>
      <p:sp>
        <p:nvSpPr>
          <p:cNvPr id="4" name="Text Placeholder 3"/>
          <p:cNvSpPr>
            <a:spLocks noGrp="1"/>
          </p:cNvSpPr>
          <p:nvPr>
            <p:ph type="body" sz="half" idx="2"/>
          </p:nvPr>
        </p:nvSpPr>
        <p:spPr>
          <a:xfrm>
            <a:off x="685331" y="3504018"/>
            <a:ext cx="7773339" cy="1321983"/>
          </a:xfrm>
        </p:spPr>
        <p:txBody>
          <a:bodyPr anchor="ctr"/>
          <a:lstStyle>
            <a:lvl1pPr marL="0" indent="0" algn="ctr">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0F95E3C5-CEB1-4A1B-945C-3E5881D5076B}" type="datetimeFigureOut">
              <a:rPr lang="en-US" smtClean="0"/>
              <a:pPr/>
              <a:t>2/3/21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4CAC702-3EE7-49CB-A7A1-815CA2CA6D0A}" type="slidenum">
              <a:rPr lang="en-US" smtClean="0"/>
              <a:pPr/>
              <a:t>‹#›</a:t>
            </a:fld>
            <a:endParaRPr lang="en-US"/>
          </a:p>
        </p:txBody>
      </p:sp>
    </p:spTree>
    <p:extLst>
      <p:ext uri="{BB962C8B-B14F-4D97-AF65-F5344CB8AC3E}">
        <p14:creationId xmlns:p14="http://schemas.microsoft.com/office/powerpoint/2010/main" val="205979454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715000"/>
          </a:xfrm>
          <a:prstGeom prst="rect">
            <a:avLst/>
          </a:prstGeom>
        </p:spPr>
      </p:pic>
      <p:sp>
        <p:nvSpPr>
          <p:cNvPr id="2" name="Title 1"/>
          <p:cNvSpPr>
            <a:spLocks noGrp="1"/>
          </p:cNvSpPr>
          <p:nvPr>
            <p:ph type="title"/>
          </p:nvPr>
        </p:nvSpPr>
        <p:spPr>
          <a:xfrm>
            <a:off x="1084659" y="508000"/>
            <a:ext cx="6977064" cy="2494087"/>
          </a:xfrm>
        </p:spPr>
        <p:txBody>
          <a:bodyPr anchor="ctr"/>
          <a:lstStyle>
            <a:lvl1pPr>
              <a:defRPr sz="2400"/>
            </a:lvl1pPr>
          </a:lstStyle>
          <a:p>
            <a:r>
              <a:rPr lang="en-US"/>
              <a:t>Click to edit Master title style</a:t>
            </a:r>
            <a:endParaRPr lang="en-US" dirty="0"/>
          </a:p>
        </p:txBody>
      </p:sp>
      <p:sp>
        <p:nvSpPr>
          <p:cNvPr id="12" name="Text Placeholder 3"/>
          <p:cNvSpPr>
            <a:spLocks noGrp="1"/>
          </p:cNvSpPr>
          <p:nvPr>
            <p:ph type="body" sz="half" idx="13"/>
          </p:nvPr>
        </p:nvSpPr>
        <p:spPr>
          <a:xfrm>
            <a:off x="1290484" y="3008360"/>
            <a:ext cx="6564224" cy="495657"/>
          </a:xfrm>
        </p:spPr>
        <p:txBody>
          <a:bodyPr anchor="t">
            <a:normAutofit/>
          </a:bodyPr>
          <a:lstStyle>
            <a:lvl1pPr marL="0" indent="0">
              <a:buNone/>
              <a:defRPr sz="105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4" name="Text Placeholder 3"/>
          <p:cNvSpPr>
            <a:spLocks noGrp="1"/>
          </p:cNvSpPr>
          <p:nvPr>
            <p:ph type="body" sz="half" idx="2"/>
          </p:nvPr>
        </p:nvSpPr>
        <p:spPr>
          <a:xfrm>
            <a:off x="685331" y="3643997"/>
            <a:ext cx="7773339" cy="1184211"/>
          </a:xfrm>
        </p:spPr>
        <p:txBody>
          <a:bodyPr anchor="ctr">
            <a:normAutofit/>
          </a:bodyPr>
          <a:lstStyle>
            <a:lvl1pPr marL="0" indent="0" algn="ctr">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0F95E3C5-CEB1-4A1B-945C-3E5881D5076B}" type="datetimeFigureOut">
              <a:rPr lang="en-US" smtClean="0"/>
              <a:pPr/>
              <a:t>2/3/21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4CAC702-3EE7-49CB-A7A1-815CA2CA6D0A}" type="slidenum">
              <a:rPr lang="en-US" smtClean="0"/>
              <a:pPr/>
              <a:t>‹#›</a:t>
            </a:fld>
            <a:endParaRPr lang="en-US"/>
          </a:p>
        </p:txBody>
      </p:sp>
      <p:sp>
        <p:nvSpPr>
          <p:cNvPr id="13" name="TextBox 12"/>
          <p:cNvSpPr txBox="1"/>
          <p:nvPr/>
        </p:nvSpPr>
        <p:spPr>
          <a:xfrm>
            <a:off x="751116" y="628472"/>
            <a:ext cx="457200" cy="487313"/>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6000" dirty="0">
                <a:solidFill>
                  <a:schemeClr val="tx1"/>
                </a:solidFill>
                <a:effectLst/>
              </a:rPr>
              <a:t>“</a:t>
            </a:r>
          </a:p>
        </p:txBody>
      </p:sp>
      <p:sp>
        <p:nvSpPr>
          <p:cNvPr id="14" name="TextBox 13"/>
          <p:cNvSpPr txBox="1"/>
          <p:nvPr/>
        </p:nvSpPr>
        <p:spPr>
          <a:xfrm>
            <a:off x="7918169" y="2494649"/>
            <a:ext cx="457200" cy="487313"/>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6000" dirty="0">
                <a:solidFill>
                  <a:schemeClr val="tx1"/>
                </a:solidFill>
                <a:effectLst/>
              </a:rPr>
              <a:t>”</a:t>
            </a:r>
          </a:p>
        </p:txBody>
      </p:sp>
    </p:spTree>
    <p:extLst>
      <p:ext uri="{BB962C8B-B14F-4D97-AF65-F5344CB8AC3E}">
        <p14:creationId xmlns:p14="http://schemas.microsoft.com/office/powerpoint/2010/main" val="263635502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715000"/>
          </a:xfrm>
          <a:prstGeom prst="rect">
            <a:avLst/>
          </a:prstGeom>
        </p:spPr>
      </p:pic>
      <p:sp>
        <p:nvSpPr>
          <p:cNvPr id="2" name="Title 1"/>
          <p:cNvSpPr>
            <a:spLocks noGrp="1"/>
          </p:cNvSpPr>
          <p:nvPr>
            <p:ph type="title"/>
          </p:nvPr>
        </p:nvSpPr>
        <p:spPr>
          <a:xfrm>
            <a:off x="685331" y="1782268"/>
            <a:ext cx="7773339" cy="2093196"/>
          </a:xfrm>
        </p:spPr>
        <p:txBody>
          <a:bodyPr anchor="b"/>
          <a:lstStyle>
            <a:lvl1pPr algn="ctr">
              <a:defRPr sz="2400"/>
            </a:lvl1pPr>
          </a:lstStyle>
          <a:p>
            <a:r>
              <a:rPr lang="en-US"/>
              <a:t>Click to edit Master title style</a:t>
            </a:r>
            <a:endParaRPr lang="en-US" dirty="0"/>
          </a:p>
        </p:txBody>
      </p:sp>
      <p:sp>
        <p:nvSpPr>
          <p:cNvPr id="4" name="Text Placeholder 3"/>
          <p:cNvSpPr>
            <a:spLocks noGrp="1"/>
          </p:cNvSpPr>
          <p:nvPr>
            <p:ph type="body" sz="half" idx="2"/>
          </p:nvPr>
        </p:nvSpPr>
        <p:spPr>
          <a:xfrm>
            <a:off x="685331" y="3885279"/>
            <a:ext cx="7773339" cy="950537"/>
          </a:xfrm>
        </p:spPr>
        <p:txBody>
          <a:bodyPr anchor="t"/>
          <a:lstStyle>
            <a:lvl1pPr marL="0" indent="0" algn="ctr">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0F95E3C5-CEB1-4A1B-945C-3E5881D5076B}" type="datetimeFigureOut">
              <a:rPr lang="en-US" smtClean="0"/>
              <a:pPr/>
              <a:t>2/3/21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4CAC702-3EE7-49CB-A7A1-815CA2CA6D0A}" type="slidenum">
              <a:rPr lang="en-US" smtClean="0"/>
              <a:pPr/>
              <a:t>‹#›</a:t>
            </a:fld>
            <a:endParaRPr lang="en-US"/>
          </a:p>
        </p:txBody>
      </p:sp>
    </p:spTree>
    <p:extLst>
      <p:ext uri="{BB962C8B-B14F-4D97-AF65-F5344CB8AC3E}">
        <p14:creationId xmlns:p14="http://schemas.microsoft.com/office/powerpoint/2010/main" val="411114859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715000"/>
          </a:xfrm>
          <a:prstGeom prst="rect">
            <a:avLst/>
          </a:prstGeom>
        </p:spPr>
      </p:pic>
      <p:sp>
        <p:nvSpPr>
          <p:cNvPr id="15" name="Title 1"/>
          <p:cNvSpPr>
            <a:spLocks noGrp="1"/>
          </p:cNvSpPr>
          <p:nvPr>
            <p:ph type="title"/>
          </p:nvPr>
        </p:nvSpPr>
        <p:spPr>
          <a:xfrm>
            <a:off x="685331" y="508000"/>
            <a:ext cx="7773339" cy="1337578"/>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331" y="1972578"/>
            <a:ext cx="2474232" cy="480218"/>
          </a:xfrm>
        </p:spPr>
        <p:txBody>
          <a:bodyPr anchor="b">
            <a:noAutofit/>
          </a:bodyPr>
          <a:lstStyle>
            <a:lvl1pPr marL="0" indent="0" algn="ctr">
              <a:lnSpc>
                <a:spcPct val="85000"/>
              </a:lnSpc>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8" name="Text Placeholder 3"/>
          <p:cNvSpPr>
            <a:spLocks noGrp="1"/>
          </p:cNvSpPr>
          <p:nvPr>
            <p:ph type="body" sz="half" idx="15"/>
          </p:nvPr>
        </p:nvSpPr>
        <p:spPr>
          <a:xfrm>
            <a:off x="685331" y="2452796"/>
            <a:ext cx="2474232" cy="2373204"/>
          </a:xfrm>
        </p:spPr>
        <p:txBody>
          <a:bodyPr anchor="t">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9" name="Text Placeholder 4"/>
          <p:cNvSpPr>
            <a:spLocks noGrp="1"/>
          </p:cNvSpPr>
          <p:nvPr>
            <p:ph type="body" sz="quarter" idx="3"/>
          </p:nvPr>
        </p:nvSpPr>
        <p:spPr>
          <a:xfrm>
            <a:off x="3339292" y="1972578"/>
            <a:ext cx="2468641" cy="480218"/>
          </a:xfrm>
        </p:spPr>
        <p:txBody>
          <a:bodyPr anchor="b">
            <a:noAutofit/>
          </a:bodyPr>
          <a:lstStyle>
            <a:lvl1pPr marL="0" indent="0" algn="ctr">
              <a:lnSpc>
                <a:spcPct val="85000"/>
              </a:lnSpc>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0" name="Text Placeholder 3"/>
          <p:cNvSpPr>
            <a:spLocks noGrp="1"/>
          </p:cNvSpPr>
          <p:nvPr>
            <p:ph type="body" sz="half" idx="16"/>
          </p:nvPr>
        </p:nvSpPr>
        <p:spPr>
          <a:xfrm>
            <a:off x="3331012" y="2452796"/>
            <a:ext cx="2477513" cy="2373204"/>
          </a:xfrm>
        </p:spPr>
        <p:txBody>
          <a:bodyPr anchor="t">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11" name="Text Placeholder 4"/>
          <p:cNvSpPr>
            <a:spLocks noGrp="1"/>
          </p:cNvSpPr>
          <p:nvPr>
            <p:ph type="body" sz="quarter" idx="13"/>
          </p:nvPr>
        </p:nvSpPr>
        <p:spPr>
          <a:xfrm>
            <a:off x="5979974" y="1972578"/>
            <a:ext cx="2478696" cy="480218"/>
          </a:xfrm>
        </p:spPr>
        <p:txBody>
          <a:bodyPr anchor="b">
            <a:noAutofit/>
          </a:bodyPr>
          <a:lstStyle>
            <a:lvl1pPr marL="0" indent="0" algn="ctr">
              <a:lnSpc>
                <a:spcPct val="85000"/>
              </a:lnSpc>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2" name="Text Placeholder 3"/>
          <p:cNvSpPr>
            <a:spLocks noGrp="1"/>
          </p:cNvSpPr>
          <p:nvPr>
            <p:ph type="body" sz="half" idx="17"/>
          </p:nvPr>
        </p:nvSpPr>
        <p:spPr>
          <a:xfrm>
            <a:off x="5979974" y="2452796"/>
            <a:ext cx="2478696" cy="2373204"/>
          </a:xfrm>
        </p:spPr>
        <p:txBody>
          <a:bodyPr anchor="t">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3" name="Date Placeholder 2"/>
          <p:cNvSpPr>
            <a:spLocks noGrp="1"/>
          </p:cNvSpPr>
          <p:nvPr>
            <p:ph type="dt" sz="half" idx="10"/>
          </p:nvPr>
        </p:nvSpPr>
        <p:spPr/>
        <p:txBody>
          <a:bodyPr/>
          <a:lstStyle/>
          <a:p>
            <a:fld id="{0F95E3C5-CEB1-4A1B-945C-3E5881D5076B}" type="datetimeFigureOut">
              <a:rPr lang="en-US" smtClean="0"/>
              <a:pPr/>
              <a:t>2/3/21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4CAC702-3EE7-49CB-A7A1-815CA2CA6D0A}" type="slidenum">
              <a:rPr lang="en-US" smtClean="0"/>
              <a:pPr/>
              <a:t>‹#›</a:t>
            </a:fld>
            <a:endParaRPr lang="en-US"/>
          </a:p>
        </p:txBody>
      </p:sp>
    </p:spTree>
    <p:extLst>
      <p:ext uri="{BB962C8B-B14F-4D97-AF65-F5344CB8AC3E}">
        <p14:creationId xmlns:p14="http://schemas.microsoft.com/office/powerpoint/2010/main" val="188362333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715000"/>
          </a:xfrm>
          <a:prstGeom prst="rect">
            <a:avLst/>
          </a:prstGeom>
        </p:spPr>
      </p:pic>
      <p:sp>
        <p:nvSpPr>
          <p:cNvPr id="30" name="Title 1"/>
          <p:cNvSpPr>
            <a:spLocks noGrp="1"/>
          </p:cNvSpPr>
          <p:nvPr>
            <p:ph type="title"/>
          </p:nvPr>
        </p:nvSpPr>
        <p:spPr>
          <a:xfrm>
            <a:off x="685331" y="508977"/>
            <a:ext cx="7773339" cy="1336602"/>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5331" y="3504017"/>
            <a:ext cx="2472307" cy="480218"/>
          </a:xfrm>
        </p:spPr>
        <p:txBody>
          <a:bodyPr anchor="b">
            <a:noAutofit/>
          </a:bodyPr>
          <a:lstStyle>
            <a:lvl1pPr marL="0" indent="0" algn="ctr">
              <a:lnSpc>
                <a:spcPct val="85000"/>
              </a:lnSpc>
              <a:buNone/>
              <a:defRPr sz="165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0" name="Picture Placeholder 2"/>
          <p:cNvSpPr>
            <a:spLocks noGrp="1" noChangeAspect="1"/>
          </p:cNvSpPr>
          <p:nvPr>
            <p:ph type="pic" idx="15"/>
          </p:nvPr>
        </p:nvSpPr>
        <p:spPr>
          <a:xfrm>
            <a:off x="685331" y="1972578"/>
            <a:ext cx="2472307" cy="1270000"/>
          </a:xfrm>
          <a:prstGeom prst="roundRect">
            <a:avLst>
              <a:gd name="adj" fmla="val 936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1" name="Text Placeholder 3"/>
          <p:cNvSpPr>
            <a:spLocks noGrp="1"/>
          </p:cNvSpPr>
          <p:nvPr>
            <p:ph type="body" sz="half" idx="18"/>
          </p:nvPr>
        </p:nvSpPr>
        <p:spPr>
          <a:xfrm>
            <a:off x="685331" y="3984235"/>
            <a:ext cx="2472307" cy="841765"/>
          </a:xfrm>
        </p:spPr>
        <p:txBody>
          <a:bodyPr anchor="t">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22" name="Text Placeholder 4"/>
          <p:cNvSpPr>
            <a:spLocks noGrp="1"/>
          </p:cNvSpPr>
          <p:nvPr>
            <p:ph type="body" sz="quarter" idx="3"/>
          </p:nvPr>
        </p:nvSpPr>
        <p:spPr>
          <a:xfrm>
            <a:off x="3332069" y="3504017"/>
            <a:ext cx="2476371" cy="480218"/>
          </a:xfrm>
        </p:spPr>
        <p:txBody>
          <a:bodyPr anchor="b">
            <a:noAutofit/>
          </a:bodyPr>
          <a:lstStyle>
            <a:lvl1pPr marL="0" indent="0" algn="ctr">
              <a:lnSpc>
                <a:spcPct val="85000"/>
              </a:lnSpc>
              <a:buNone/>
              <a:defRPr sz="165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3" name="Picture Placeholder 2"/>
          <p:cNvSpPr>
            <a:spLocks noGrp="1" noChangeAspect="1"/>
          </p:cNvSpPr>
          <p:nvPr>
            <p:ph type="pic" idx="21"/>
          </p:nvPr>
        </p:nvSpPr>
        <p:spPr>
          <a:xfrm>
            <a:off x="3331011" y="1972578"/>
            <a:ext cx="2477514" cy="1270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4" name="Text Placeholder 3"/>
          <p:cNvSpPr>
            <a:spLocks noGrp="1"/>
          </p:cNvSpPr>
          <p:nvPr>
            <p:ph type="body" sz="half" idx="19"/>
          </p:nvPr>
        </p:nvSpPr>
        <p:spPr>
          <a:xfrm>
            <a:off x="3331011" y="3984234"/>
            <a:ext cx="2477514" cy="841766"/>
          </a:xfrm>
        </p:spPr>
        <p:txBody>
          <a:bodyPr anchor="t">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25" name="Text Placeholder 4"/>
          <p:cNvSpPr>
            <a:spLocks noGrp="1"/>
          </p:cNvSpPr>
          <p:nvPr>
            <p:ph type="body" sz="quarter" idx="13"/>
          </p:nvPr>
        </p:nvSpPr>
        <p:spPr>
          <a:xfrm>
            <a:off x="5979974" y="3504017"/>
            <a:ext cx="2475511" cy="480218"/>
          </a:xfrm>
        </p:spPr>
        <p:txBody>
          <a:bodyPr anchor="b">
            <a:noAutofit/>
          </a:bodyPr>
          <a:lstStyle>
            <a:lvl1pPr marL="0" indent="0" algn="ctr">
              <a:lnSpc>
                <a:spcPct val="85000"/>
              </a:lnSpc>
              <a:buNone/>
              <a:defRPr sz="165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6" name="Picture Placeholder 2"/>
          <p:cNvSpPr>
            <a:spLocks noGrp="1" noChangeAspect="1"/>
          </p:cNvSpPr>
          <p:nvPr>
            <p:ph type="pic" idx="22"/>
          </p:nvPr>
        </p:nvSpPr>
        <p:spPr>
          <a:xfrm>
            <a:off x="5979974" y="1972578"/>
            <a:ext cx="2478696" cy="1270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7" name="Text Placeholder 3"/>
          <p:cNvSpPr>
            <a:spLocks noGrp="1"/>
          </p:cNvSpPr>
          <p:nvPr>
            <p:ph type="body" sz="half" idx="20"/>
          </p:nvPr>
        </p:nvSpPr>
        <p:spPr>
          <a:xfrm>
            <a:off x="5979880" y="3984232"/>
            <a:ext cx="2478790" cy="841768"/>
          </a:xfrm>
        </p:spPr>
        <p:txBody>
          <a:bodyPr anchor="t">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3" name="Date Placeholder 2"/>
          <p:cNvSpPr>
            <a:spLocks noGrp="1"/>
          </p:cNvSpPr>
          <p:nvPr>
            <p:ph type="dt" sz="half" idx="10"/>
          </p:nvPr>
        </p:nvSpPr>
        <p:spPr/>
        <p:txBody>
          <a:bodyPr/>
          <a:lstStyle/>
          <a:p>
            <a:fld id="{0F95E3C5-CEB1-4A1B-945C-3E5881D5076B}" type="datetimeFigureOut">
              <a:rPr lang="en-US" smtClean="0"/>
              <a:pPr/>
              <a:t>2/3/21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4CAC702-3EE7-49CB-A7A1-815CA2CA6D0A}" type="slidenum">
              <a:rPr lang="en-US" smtClean="0"/>
              <a:pPr/>
              <a:t>‹#›</a:t>
            </a:fld>
            <a:endParaRPr lang="en-US"/>
          </a:p>
        </p:txBody>
      </p:sp>
    </p:spTree>
    <p:extLst>
      <p:ext uri="{BB962C8B-B14F-4D97-AF65-F5344CB8AC3E}">
        <p14:creationId xmlns:p14="http://schemas.microsoft.com/office/powerpoint/2010/main" val="368635739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715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685331" y="1972578"/>
            <a:ext cx="7773339" cy="285342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F95E3C5-CEB1-4A1B-945C-3E5881D5076B}" type="datetimeFigureOut">
              <a:rPr lang="en-US" smtClean="0"/>
              <a:pPr/>
              <a:t>2/3/21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4CAC702-3EE7-49CB-A7A1-815CA2CA6D0A}" type="slidenum">
              <a:rPr lang="en-US" smtClean="0"/>
              <a:pPr/>
              <a:t>‹#›</a:t>
            </a:fld>
            <a:endParaRPr lang="en-US"/>
          </a:p>
        </p:txBody>
      </p:sp>
    </p:spTree>
    <p:extLst>
      <p:ext uri="{BB962C8B-B14F-4D97-AF65-F5344CB8AC3E}">
        <p14:creationId xmlns:p14="http://schemas.microsoft.com/office/powerpoint/2010/main" val="245534437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715000"/>
          </a:xfrm>
          <a:prstGeom prst="rect">
            <a:avLst/>
          </a:prstGeom>
        </p:spPr>
      </p:pic>
      <p:sp>
        <p:nvSpPr>
          <p:cNvPr id="2" name="Vertical Title 1"/>
          <p:cNvSpPr>
            <a:spLocks noGrp="1"/>
          </p:cNvSpPr>
          <p:nvPr>
            <p:ph type="title" orient="vert"/>
          </p:nvPr>
        </p:nvSpPr>
        <p:spPr>
          <a:xfrm>
            <a:off x="6543675" y="508001"/>
            <a:ext cx="1914995" cy="4317999"/>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685331" y="508001"/>
            <a:ext cx="5744043" cy="431799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F95E3C5-CEB1-4A1B-945C-3E5881D5076B}" type="datetimeFigureOut">
              <a:rPr lang="en-US" smtClean="0"/>
              <a:pPr/>
              <a:t>2/3/21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4CAC702-3EE7-49CB-A7A1-815CA2CA6D0A}" type="slidenum">
              <a:rPr lang="en-US" smtClean="0"/>
              <a:pPr/>
              <a:t>‹#›</a:t>
            </a:fld>
            <a:endParaRPr lang="en-US"/>
          </a:p>
        </p:txBody>
      </p:sp>
    </p:spTree>
    <p:extLst>
      <p:ext uri="{BB962C8B-B14F-4D97-AF65-F5344CB8AC3E}">
        <p14:creationId xmlns:p14="http://schemas.microsoft.com/office/powerpoint/2010/main" val="415300321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F95E3C5-CEB1-4A1B-945C-3E5881D5076B}" type="datetimeFigureOut">
              <a:rPr lang="en-US" smtClean="0"/>
              <a:pPr/>
              <a:t>2/3/21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4CAC702-3EE7-49CB-A7A1-815CA2CA6D0A}" type="slidenum">
              <a:rPr lang="en-US" smtClean="0"/>
              <a:pPr/>
              <a:t>‹#›</a:t>
            </a:fld>
            <a:endParaRPr lang="en-US"/>
          </a:p>
        </p:txBody>
      </p:sp>
    </p:spTree>
    <p:extLst>
      <p:ext uri="{BB962C8B-B14F-4D97-AF65-F5344CB8AC3E}">
        <p14:creationId xmlns:p14="http://schemas.microsoft.com/office/powerpoint/2010/main" val="18185557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715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685330" y="1972577"/>
            <a:ext cx="7772870" cy="28534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F95E3C5-CEB1-4A1B-945C-3E5881D5076B}" type="datetimeFigureOut">
              <a:rPr lang="en-US" smtClean="0"/>
              <a:pPr/>
              <a:t>2/3/21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4CAC702-3EE7-49CB-A7A1-815CA2CA6D0A}" type="slidenum">
              <a:rPr lang="en-US" smtClean="0"/>
              <a:pPr/>
              <a:t>‹#›</a:t>
            </a:fld>
            <a:endParaRPr lang="en-US"/>
          </a:p>
        </p:txBody>
      </p:sp>
    </p:spTree>
    <p:extLst>
      <p:ext uri="{BB962C8B-B14F-4D97-AF65-F5344CB8AC3E}">
        <p14:creationId xmlns:p14="http://schemas.microsoft.com/office/powerpoint/2010/main" val="17602160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715000"/>
          </a:xfrm>
          <a:prstGeom prst="rect">
            <a:avLst/>
          </a:prstGeom>
        </p:spPr>
      </p:pic>
      <p:sp>
        <p:nvSpPr>
          <p:cNvPr id="2" name="Title 1"/>
          <p:cNvSpPr>
            <a:spLocks noGrp="1"/>
          </p:cNvSpPr>
          <p:nvPr>
            <p:ph type="title"/>
          </p:nvPr>
        </p:nvSpPr>
        <p:spPr>
          <a:xfrm>
            <a:off x="685331" y="690469"/>
            <a:ext cx="7763814" cy="2280683"/>
          </a:xfrm>
        </p:spPr>
        <p:txBody>
          <a:bodyPr anchor="b">
            <a:normAutofit/>
          </a:bodyPr>
          <a:lstStyle>
            <a:lvl1pPr>
              <a:defRPr sz="3000"/>
            </a:lvl1pPr>
          </a:lstStyle>
          <a:p>
            <a:r>
              <a:rPr lang="en-US"/>
              <a:t>Click to edit Master title style</a:t>
            </a:r>
            <a:endParaRPr lang="en-US" dirty="0"/>
          </a:p>
        </p:txBody>
      </p:sp>
      <p:sp>
        <p:nvSpPr>
          <p:cNvPr id="3" name="Text Placeholder 2"/>
          <p:cNvSpPr>
            <a:spLocks noGrp="1"/>
          </p:cNvSpPr>
          <p:nvPr>
            <p:ph type="body" idx="1"/>
          </p:nvPr>
        </p:nvSpPr>
        <p:spPr>
          <a:xfrm>
            <a:off x="685331" y="3047881"/>
            <a:ext cx="7763814" cy="1140153"/>
          </a:xfrm>
        </p:spPr>
        <p:txBody>
          <a:bodyPr>
            <a:normAutofit/>
          </a:bodyPr>
          <a:lstStyle>
            <a:lvl1pPr marL="0" indent="0" algn="ctr">
              <a:buNone/>
              <a:defRPr sz="1500">
                <a:solidFill>
                  <a:schemeClr val="bg1">
                    <a:lumMod val="50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F95E3C5-CEB1-4A1B-945C-3E5881D5076B}" type="datetimeFigureOut">
              <a:rPr lang="en-US" smtClean="0"/>
              <a:pPr/>
              <a:t>2/3/21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4CAC702-3EE7-49CB-A7A1-815CA2CA6D0A}" type="slidenum">
              <a:rPr lang="en-US" smtClean="0"/>
              <a:pPr/>
              <a:t>‹#›</a:t>
            </a:fld>
            <a:endParaRPr lang="en-US"/>
          </a:p>
        </p:txBody>
      </p:sp>
    </p:spTree>
    <p:extLst>
      <p:ext uri="{BB962C8B-B14F-4D97-AF65-F5344CB8AC3E}">
        <p14:creationId xmlns:p14="http://schemas.microsoft.com/office/powerpoint/2010/main" val="35546250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715000"/>
          </a:xfrm>
          <a:prstGeom prst="rect">
            <a:avLst/>
          </a:prstGeom>
        </p:spPr>
      </p:pic>
      <p:sp>
        <p:nvSpPr>
          <p:cNvPr id="14" name="Title 1"/>
          <p:cNvSpPr>
            <a:spLocks noGrp="1"/>
          </p:cNvSpPr>
          <p:nvPr>
            <p:ph type="title"/>
          </p:nvPr>
        </p:nvSpPr>
        <p:spPr>
          <a:xfrm>
            <a:off x="685332" y="515431"/>
            <a:ext cx="7773338" cy="1330148"/>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685330" y="1972577"/>
            <a:ext cx="3829520" cy="28534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4629150" y="1972577"/>
            <a:ext cx="3829050" cy="28534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F95E3C5-CEB1-4A1B-945C-3E5881D5076B}" type="datetimeFigureOut">
              <a:rPr lang="en-US" smtClean="0"/>
              <a:pPr/>
              <a:t>2/3/21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4CAC702-3EE7-49CB-A7A1-815CA2CA6D0A}" type="slidenum">
              <a:rPr lang="en-US" smtClean="0"/>
              <a:pPr/>
              <a:t>‹#›</a:t>
            </a:fld>
            <a:endParaRPr lang="en-US"/>
          </a:p>
        </p:txBody>
      </p:sp>
    </p:spTree>
    <p:extLst>
      <p:ext uri="{BB962C8B-B14F-4D97-AF65-F5344CB8AC3E}">
        <p14:creationId xmlns:p14="http://schemas.microsoft.com/office/powerpoint/2010/main" val="22621916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715000"/>
          </a:xfrm>
          <a:prstGeom prst="rect">
            <a:avLst/>
          </a:prstGeom>
        </p:spPr>
      </p:pic>
      <p:sp>
        <p:nvSpPr>
          <p:cNvPr id="14" name="Title 1"/>
          <p:cNvSpPr>
            <a:spLocks noGrp="1"/>
          </p:cNvSpPr>
          <p:nvPr>
            <p:ph type="title"/>
          </p:nvPr>
        </p:nvSpPr>
        <p:spPr>
          <a:xfrm>
            <a:off x="685332" y="515431"/>
            <a:ext cx="7773338" cy="1330148"/>
          </a:xfrm>
        </p:spPr>
        <p:txBody>
          <a:bodyPr/>
          <a:lstStyle/>
          <a:p>
            <a:r>
              <a:rPr lang="en-US"/>
              <a:t>Click to edit Master title style</a:t>
            </a:r>
            <a:endParaRPr lang="en-US" dirty="0"/>
          </a:p>
        </p:txBody>
      </p:sp>
      <p:sp>
        <p:nvSpPr>
          <p:cNvPr id="3" name="Text Placeholder 2"/>
          <p:cNvSpPr>
            <a:spLocks noGrp="1"/>
          </p:cNvSpPr>
          <p:nvPr>
            <p:ph type="body" idx="1"/>
          </p:nvPr>
        </p:nvSpPr>
        <p:spPr>
          <a:xfrm>
            <a:off x="859746" y="1975848"/>
            <a:ext cx="3655106" cy="566662"/>
          </a:xfrm>
        </p:spPr>
        <p:txBody>
          <a:bodyPr anchor="b">
            <a:noAutofit/>
          </a:bodyPr>
          <a:lstStyle>
            <a:lvl1pPr marL="0" indent="0">
              <a:lnSpc>
                <a:spcPct val="85000"/>
              </a:lnSpc>
              <a:buNone/>
              <a:defRPr sz="195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2" name="Content Placeholder 3"/>
          <p:cNvSpPr>
            <a:spLocks noGrp="1"/>
          </p:cNvSpPr>
          <p:nvPr>
            <p:ph sz="quarter" idx="13"/>
          </p:nvPr>
        </p:nvSpPr>
        <p:spPr>
          <a:xfrm>
            <a:off x="685331" y="2542511"/>
            <a:ext cx="3829520" cy="22834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797317" y="1975848"/>
            <a:ext cx="3661353" cy="566662"/>
          </a:xfrm>
        </p:spPr>
        <p:txBody>
          <a:bodyPr anchor="b">
            <a:noAutofit/>
          </a:bodyPr>
          <a:lstStyle>
            <a:lvl1pPr marL="0" indent="0">
              <a:lnSpc>
                <a:spcPct val="85000"/>
              </a:lnSpc>
              <a:buNone/>
              <a:defRPr sz="195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3" name="Content Placeholder 5"/>
          <p:cNvSpPr>
            <a:spLocks noGrp="1"/>
          </p:cNvSpPr>
          <p:nvPr>
            <p:ph sz="quarter" idx="14"/>
          </p:nvPr>
        </p:nvSpPr>
        <p:spPr>
          <a:xfrm>
            <a:off x="4629150" y="2542511"/>
            <a:ext cx="3829051" cy="22834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F95E3C5-CEB1-4A1B-945C-3E5881D5076B}" type="datetimeFigureOut">
              <a:rPr lang="en-US" smtClean="0"/>
              <a:pPr/>
              <a:t>2/3/21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4CAC702-3EE7-49CB-A7A1-815CA2CA6D0A}" type="slidenum">
              <a:rPr lang="en-US" smtClean="0"/>
              <a:pPr/>
              <a:t>‹#›</a:t>
            </a:fld>
            <a:endParaRPr lang="en-US"/>
          </a:p>
        </p:txBody>
      </p:sp>
    </p:spTree>
    <p:extLst>
      <p:ext uri="{BB962C8B-B14F-4D97-AF65-F5344CB8AC3E}">
        <p14:creationId xmlns:p14="http://schemas.microsoft.com/office/powerpoint/2010/main" val="3787454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715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F95E3C5-CEB1-4A1B-945C-3E5881D5076B}" type="datetimeFigureOut">
              <a:rPr lang="en-US" smtClean="0"/>
              <a:pPr/>
              <a:t>2/3/21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4CAC702-3EE7-49CB-A7A1-815CA2CA6D0A}" type="slidenum">
              <a:rPr lang="en-US" smtClean="0"/>
              <a:pPr/>
              <a:t>‹#›</a:t>
            </a:fld>
            <a:endParaRPr lang="en-US"/>
          </a:p>
        </p:txBody>
      </p:sp>
    </p:spTree>
    <p:extLst>
      <p:ext uri="{BB962C8B-B14F-4D97-AF65-F5344CB8AC3E}">
        <p14:creationId xmlns:p14="http://schemas.microsoft.com/office/powerpoint/2010/main" val="18272434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715000"/>
          </a:xfrm>
          <a:prstGeom prst="rect">
            <a:avLst/>
          </a:prstGeom>
        </p:spPr>
      </p:pic>
      <p:sp>
        <p:nvSpPr>
          <p:cNvPr id="2" name="Date Placeholder 1"/>
          <p:cNvSpPr>
            <a:spLocks noGrp="1"/>
          </p:cNvSpPr>
          <p:nvPr>
            <p:ph type="dt" sz="half" idx="10"/>
          </p:nvPr>
        </p:nvSpPr>
        <p:spPr/>
        <p:txBody>
          <a:bodyPr/>
          <a:lstStyle/>
          <a:p>
            <a:fld id="{0F95E3C5-CEB1-4A1B-945C-3E5881D5076B}" type="datetimeFigureOut">
              <a:rPr lang="en-US" smtClean="0"/>
              <a:pPr/>
              <a:t>2/3/21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4CAC702-3EE7-49CB-A7A1-815CA2CA6D0A}" type="slidenum">
              <a:rPr lang="en-US" smtClean="0"/>
              <a:pPr/>
              <a:t>‹#›</a:t>
            </a:fld>
            <a:endParaRPr lang="en-US"/>
          </a:p>
        </p:txBody>
      </p:sp>
    </p:spTree>
    <p:extLst>
      <p:ext uri="{BB962C8B-B14F-4D97-AF65-F5344CB8AC3E}">
        <p14:creationId xmlns:p14="http://schemas.microsoft.com/office/powerpoint/2010/main" val="13387138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715000"/>
          </a:xfrm>
          <a:prstGeom prst="rect">
            <a:avLst/>
          </a:prstGeom>
        </p:spPr>
      </p:pic>
      <p:sp>
        <p:nvSpPr>
          <p:cNvPr id="2" name="Title 1"/>
          <p:cNvSpPr>
            <a:spLocks noGrp="1"/>
          </p:cNvSpPr>
          <p:nvPr>
            <p:ph type="title"/>
          </p:nvPr>
        </p:nvSpPr>
        <p:spPr>
          <a:xfrm>
            <a:off x="685331" y="508000"/>
            <a:ext cx="2951766" cy="1686043"/>
          </a:xfrm>
        </p:spPr>
        <p:txBody>
          <a:bodyPr anchor="b"/>
          <a:lstStyle>
            <a:lvl1pPr algn="ctr">
              <a:defRPr sz="2400"/>
            </a:lvl1pPr>
          </a:lstStyle>
          <a:p>
            <a:r>
              <a:rPr lang="en-US"/>
              <a:t>Click to edit Master title style</a:t>
            </a:r>
            <a:endParaRPr lang="en-US" dirty="0"/>
          </a:p>
        </p:txBody>
      </p:sp>
      <p:sp>
        <p:nvSpPr>
          <p:cNvPr id="10" name="Content Placeholder 2"/>
          <p:cNvSpPr>
            <a:spLocks noGrp="1"/>
          </p:cNvSpPr>
          <p:nvPr>
            <p:ph sz="quarter" idx="13"/>
          </p:nvPr>
        </p:nvSpPr>
        <p:spPr>
          <a:xfrm>
            <a:off x="3808547" y="508001"/>
            <a:ext cx="4650122" cy="43179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331" y="2194043"/>
            <a:ext cx="2951767" cy="2631957"/>
          </a:xfrm>
        </p:spPr>
        <p:txBody>
          <a:bodyPr/>
          <a:lstStyle>
            <a:lvl1pPr marL="0" indent="0" algn="ctr">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0F95E3C5-CEB1-4A1B-945C-3E5881D5076B}" type="datetimeFigureOut">
              <a:rPr lang="en-US" smtClean="0"/>
              <a:pPr/>
              <a:t>2/3/21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4CAC702-3EE7-49CB-A7A1-815CA2CA6D0A}" type="slidenum">
              <a:rPr lang="en-US" smtClean="0"/>
              <a:pPr/>
              <a:t>‹#›</a:t>
            </a:fld>
            <a:endParaRPr lang="en-US"/>
          </a:p>
        </p:txBody>
      </p:sp>
    </p:spTree>
    <p:extLst>
      <p:ext uri="{BB962C8B-B14F-4D97-AF65-F5344CB8AC3E}">
        <p14:creationId xmlns:p14="http://schemas.microsoft.com/office/powerpoint/2010/main" val="23044518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715000"/>
          </a:xfrm>
          <a:prstGeom prst="rect">
            <a:avLst/>
          </a:prstGeom>
        </p:spPr>
      </p:pic>
      <p:sp>
        <p:nvSpPr>
          <p:cNvPr id="2" name="Title 1"/>
          <p:cNvSpPr>
            <a:spLocks noGrp="1"/>
          </p:cNvSpPr>
          <p:nvPr>
            <p:ph type="title"/>
          </p:nvPr>
        </p:nvSpPr>
        <p:spPr>
          <a:xfrm>
            <a:off x="685331" y="508000"/>
            <a:ext cx="4451227" cy="1686045"/>
          </a:xfrm>
        </p:spPr>
        <p:txBody>
          <a:bodyPr anchor="b"/>
          <a:lstStyle>
            <a:lvl1pPr algn="ct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68602" y="508001"/>
            <a:ext cx="2441519" cy="4318000"/>
          </a:xfrm>
          <a:prstGeom prst="roundRect">
            <a:avLst>
              <a:gd name="adj" fmla="val 494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685346" y="2194044"/>
            <a:ext cx="4451212" cy="2631956"/>
          </a:xfrm>
        </p:spPr>
        <p:txBody>
          <a:bodyPr/>
          <a:lstStyle>
            <a:lvl1pPr marL="0" indent="0" algn="ctr">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0F95E3C5-CEB1-4A1B-945C-3E5881D5076B}" type="datetimeFigureOut">
              <a:rPr lang="en-US" smtClean="0"/>
              <a:pPr/>
              <a:t>2/3/21</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4CAC702-3EE7-49CB-A7A1-815CA2CA6D0A}" type="slidenum">
              <a:rPr lang="en-US" smtClean="0"/>
              <a:pPr/>
              <a:t>‹#›</a:t>
            </a:fld>
            <a:endParaRPr lang="en-US"/>
          </a:p>
        </p:txBody>
      </p:sp>
    </p:spTree>
    <p:extLst>
      <p:ext uri="{BB962C8B-B14F-4D97-AF65-F5344CB8AC3E}">
        <p14:creationId xmlns:p14="http://schemas.microsoft.com/office/powerpoint/2010/main" val="21485508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20">
            <a:alphaModFix/>
            <a:extLst>
              <a:ext uri="{28A0092B-C50C-407E-A947-70E740481C1C}">
                <a14:useLocalDpi xmlns:a14="http://schemas.microsoft.com/office/drawing/2010/main" val="0"/>
              </a:ext>
            </a:extLst>
          </a:blip>
          <a:srcRect/>
          <a:stretch>
            <a:fillRect/>
          </a:stretch>
        </p:blipFill>
        <p:spPr bwMode="auto">
          <a:xfrm>
            <a:off x="1" y="-1"/>
            <a:ext cx="9144002" cy="5715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685332" y="515431"/>
            <a:ext cx="7773338" cy="133014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331" y="1972578"/>
            <a:ext cx="7773339" cy="285342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759053" y="4902730"/>
            <a:ext cx="2057400" cy="304271"/>
          </a:xfrm>
          <a:prstGeom prst="rect">
            <a:avLst/>
          </a:prstGeom>
        </p:spPr>
        <p:txBody>
          <a:bodyPr vert="horz" lIns="91440" tIns="45720" rIns="91440" bIns="45720" rtlCol="0" anchor="ctr"/>
          <a:lstStyle>
            <a:lvl1pPr algn="r">
              <a:defRPr sz="750">
                <a:solidFill>
                  <a:schemeClr val="tx1"/>
                </a:solidFill>
              </a:defRPr>
            </a:lvl1pPr>
          </a:lstStyle>
          <a:p>
            <a:fld id="{0F95E3C5-CEB1-4A1B-945C-3E5881D5076B}" type="datetimeFigureOut">
              <a:rPr lang="en-US" smtClean="0"/>
              <a:pPr/>
              <a:t>2/3/21</a:t>
            </a:fld>
            <a:endParaRPr lang="en-US"/>
          </a:p>
        </p:txBody>
      </p:sp>
      <p:sp>
        <p:nvSpPr>
          <p:cNvPr id="5" name="Footer Placeholder 4"/>
          <p:cNvSpPr>
            <a:spLocks noGrp="1"/>
          </p:cNvSpPr>
          <p:nvPr>
            <p:ph type="ftr" sz="quarter" idx="3"/>
          </p:nvPr>
        </p:nvSpPr>
        <p:spPr>
          <a:xfrm>
            <a:off x="685331" y="4902730"/>
            <a:ext cx="5004665" cy="304271"/>
          </a:xfrm>
          <a:prstGeom prst="rect">
            <a:avLst/>
          </a:prstGeom>
        </p:spPr>
        <p:txBody>
          <a:bodyPr vert="horz" lIns="91440" tIns="45720" rIns="91440" bIns="45720" rtlCol="0" anchor="ctr"/>
          <a:lstStyle>
            <a:lvl1pPr algn="l">
              <a:defRPr sz="750">
                <a:solidFill>
                  <a:schemeClr val="tx1"/>
                </a:solidFill>
              </a:defRPr>
            </a:lvl1pPr>
          </a:lstStyle>
          <a:p>
            <a:endParaRPr lang="en-US"/>
          </a:p>
        </p:txBody>
      </p:sp>
      <p:sp>
        <p:nvSpPr>
          <p:cNvPr id="6" name="Slide Number Placeholder 5"/>
          <p:cNvSpPr>
            <a:spLocks noGrp="1"/>
          </p:cNvSpPr>
          <p:nvPr>
            <p:ph type="sldNum" sz="quarter" idx="4"/>
          </p:nvPr>
        </p:nvSpPr>
        <p:spPr>
          <a:xfrm>
            <a:off x="7885509" y="4902730"/>
            <a:ext cx="573161" cy="304271"/>
          </a:xfrm>
          <a:prstGeom prst="rect">
            <a:avLst/>
          </a:prstGeom>
        </p:spPr>
        <p:txBody>
          <a:bodyPr vert="horz" lIns="91440" tIns="45720" rIns="91440" bIns="45720" rtlCol="0" anchor="ctr"/>
          <a:lstStyle>
            <a:lvl1pPr algn="r">
              <a:defRPr sz="750">
                <a:solidFill>
                  <a:schemeClr val="tx1"/>
                </a:solidFill>
              </a:defRPr>
            </a:lvl1pPr>
          </a:lstStyle>
          <a:p>
            <a:fld id="{D4CAC702-3EE7-49CB-A7A1-815CA2CA6D0A}" type="slidenum">
              <a:rPr lang="en-US" smtClean="0"/>
              <a:pPr/>
              <a:t>‹#›</a:t>
            </a:fld>
            <a:endParaRPr lang="en-US"/>
          </a:p>
        </p:txBody>
      </p:sp>
    </p:spTree>
    <p:extLst>
      <p:ext uri="{BB962C8B-B14F-4D97-AF65-F5344CB8AC3E}">
        <p14:creationId xmlns:p14="http://schemas.microsoft.com/office/powerpoint/2010/main" val="3473432805"/>
      </p:ext>
    </p:extLst>
  </p:cSld>
  <p:clrMap bg1="lt1" tx1="dk1" bg2="lt2" tx2="dk2" accent1="accent1" accent2="accent2" accent3="accent3" accent4="accent4" accent5="accent5" accent6="accent6" hlink="hlink" folHlink="folHlink"/>
  <p:sldLayoutIdLst>
    <p:sldLayoutId id="2147483836" r:id="rId1"/>
    <p:sldLayoutId id="2147483837" r:id="rId2"/>
    <p:sldLayoutId id="2147483838" r:id="rId3"/>
    <p:sldLayoutId id="2147483839" r:id="rId4"/>
    <p:sldLayoutId id="2147483840" r:id="rId5"/>
    <p:sldLayoutId id="2147483841" r:id="rId6"/>
    <p:sldLayoutId id="2147483842" r:id="rId7"/>
    <p:sldLayoutId id="2147483843" r:id="rId8"/>
    <p:sldLayoutId id="2147483844" r:id="rId9"/>
    <p:sldLayoutId id="2147483845" r:id="rId10"/>
    <p:sldLayoutId id="2147483846" r:id="rId11"/>
    <p:sldLayoutId id="2147483847" r:id="rId12"/>
    <p:sldLayoutId id="2147483848" r:id="rId13"/>
    <p:sldLayoutId id="2147483849" r:id="rId14"/>
    <p:sldLayoutId id="2147483850" r:id="rId15"/>
    <p:sldLayoutId id="2147483851" r:id="rId16"/>
    <p:sldLayoutId id="2147483852" r:id="rId17"/>
    <p:sldLayoutId id="2147483853" r:id="rId18"/>
  </p:sldLayoutIdLst>
  <p:txStyles>
    <p:titleStyle>
      <a:lvl1pPr algn="ctr" defTabSz="685800" rtl="0" eaLnBrk="1" latinLnBrk="0" hangingPunct="1">
        <a:lnSpc>
          <a:spcPct val="90000"/>
        </a:lnSpc>
        <a:spcBef>
          <a:spcPct val="0"/>
        </a:spcBef>
        <a:buNone/>
        <a:defRPr sz="2700" kern="1200" cap="all" baseline="0">
          <a:solidFill>
            <a:schemeClr val="tx1"/>
          </a:solidFill>
          <a:effectLst/>
          <a:latin typeface="+mj-lt"/>
          <a:ea typeface="+mj-ea"/>
          <a:cs typeface="+mj-cs"/>
        </a:defRPr>
      </a:lvl1pPr>
    </p:titleStyle>
    <p:bodyStyle>
      <a:lvl1pPr marL="171450" indent="-171450" algn="l" defTabSz="685800" rtl="0" eaLnBrk="1" latinLnBrk="0" hangingPunct="1">
        <a:lnSpc>
          <a:spcPct val="120000"/>
        </a:lnSpc>
        <a:spcBef>
          <a:spcPts val="750"/>
        </a:spcBef>
        <a:buClr>
          <a:schemeClr val="tx1"/>
        </a:buClr>
        <a:buFont typeface="Arial" panose="020B0604020202020204" pitchFamily="34" charset="0"/>
        <a:buChar char="•"/>
        <a:defRPr sz="1500" kern="1200" cap="all" baseline="0">
          <a:solidFill>
            <a:schemeClr val="tx1"/>
          </a:solidFill>
          <a:effectLst/>
          <a:latin typeface="+mn-lt"/>
          <a:ea typeface="+mn-ea"/>
          <a:cs typeface="+mn-cs"/>
        </a:defRPr>
      </a:lvl1pPr>
      <a:lvl2pPr marL="514350" indent="-171450" algn="l" defTabSz="685800" rtl="0" eaLnBrk="1" latinLnBrk="0" hangingPunct="1">
        <a:lnSpc>
          <a:spcPct val="120000"/>
        </a:lnSpc>
        <a:spcBef>
          <a:spcPts val="375"/>
        </a:spcBef>
        <a:buClr>
          <a:schemeClr val="tx1"/>
        </a:buClr>
        <a:buFont typeface="Arial" panose="020B0604020202020204" pitchFamily="34" charset="0"/>
        <a:buChar char="•"/>
        <a:defRPr sz="1350" kern="1200" cap="all" baseline="0">
          <a:solidFill>
            <a:schemeClr val="tx1"/>
          </a:solidFill>
          <a:effectLst/>
          <a:latin typeface="+mn-lt"/>
          <a:ea typeface="+mn-ea"/>
          <a:cs typeface="+mn-cs"/>
        </a:defRPr>
      </a:lvl2pPr>
      <a:lvl3pPr marL="857250" indent="-171450" algn="l" defTabSz="685800" rtl="0" eaLnBrk="1" latinLnBrk="0" hangingPunct="1">
        <a:lnSpc>
          <a:spcPct val="120000"/>
        </a:lnSpc>
        <a:spcBef>
          <a:spcPts val="375"/>
        </a:spcBef>
        <a:buClr>
          <a:schemeClr val="tx1"/>
        </a:buClr>
        <a:buFont typeface="Arial" panose="020B0604020202020204" pitchFamily="34" charset="0"/>
        <a:buChar char="•"/>
        <a:defRPr sz="1200" kern="1200" cap="all" baseline="0">
          <a:solidFill>
            <a:schemeClr val="tx1"/>
          </a:solidFill>
          <a:effectLst/>
          <a:latin typeface="+mn-lt"/>
          <a:ea typeface="+mn-ea"/>
          <a:cs typeface="+mn-cs"/>
        </a:defRPr>
      </a:lvl3pPr>
      <a:lvl4pPr marL="1200150" indent="-171450" algn="l" defTabSz="685800" rtl="0" eaLnBrk="1" latinLnBrk="0" hangingPunct="1">
        <a:lnSpc>
          <a:spcPct val="120000"/>
        </a:lnSpc>
        <a:spcBef>
          <a:spcPts val="375"/>
        </a:spcBef>
        <a:buClr>
          <a:schemeClr val="tx1"/>
        </a:buClr>
        <a:buFont typeface="Arial" panose="020B0604020202020204" pitchFamily="34" charset="0"/>
        <a:buChar char="•"/>
        <a:defRPr sz="1050" kern="1200" cap="all" baseline="0">
          <a:solidFill>
            <a:schemeClr val="tx1"/>
          </a:solidFill>
          <a:effectLst/>
          <a:latin typeface="+mn-lt"/>
          <a:ea typeface="+mn-ea"/>
          <a:cs typeface="+mn-cs"/>
        </a:defRPr>
      </a:lvl4pPr>
      <a:lvl5pPr marL="1543050" indent="-171450" algn="l" defTabSz="685800" rtl="0" eaLnBrk="1" latinLnBrk="0" hangingPunct="1">
        <a:lnSpc>
          <a:spcPct val="120000"/>
        </a:lnSpc>
        <a:spcBef>
          <a:spcPts val="375"/>
        </a:spcBef>
        <a:buClr>
          <a:schemeClr val="tx1"/>
        </a:buClr>
        <a:buFont typeface="Arial" panose="020B0604020202020204" pitchFamily="34" charset="0"/>
        <a:buChar char="•"/>
        <a:defRPr sz="1050" kern="1200" cap="all" baseline="0">
          <a:solidFill>
            <a:schemeClr val="tx1"/>
          </a:solidFill>
          <a:effectLst/>
          <a:latin typeface="+mn-lt"/>
          <a:ea typeface="+mn-ea"/>
          <a:cs typeface="+mn-cs"/>
        </a:defRPr>
      </a:lvl5pPr>
      <a:lvl6pPr marL="1885950" indent="-171450" algn="l" defTabSz="685800" rtl="0" eaLnBrk="1" latinLnBrk="0" hangingPunct="1">
        <a:lnSpc>
          <a:spcPct val="120000"/>
        </a:lnSpc>
        <a:spcBef>
          <a:spcPts val="375"/>
        </a:spcBef>
        <a:buClr>
          <a:schemeClr val="tx1"/>
        </a:buClr>
        <a:buFont typeface="Arial" panose="020B0604020202020204" pitchFamily="34" charset="0"/>
        <a:buChar char="•"/>
        <a:defRPr sz="1050" kern="1200" cap="all" baseline="0">
          <a:solidFill>
            <a:schemeClr val="tx1"/>
          </a:solidFill>
          <a:effectLst/>
          <a:latin typeface="+mn-lt"/>
          <a:ea typeface="+mn-ea"/>
          <a:cs typeface="+mn-cs"/>
        </a:defRPr>
      </a:lvl6pPr>
      <a:lvl7pPr marL="2228850" indent="-171450" algn="l" defTabSz="685800" rtl="0" eaLnBrk="1" latinLnBrk="0" hangingPunct="1">
        <a:lnSpc>
          <a:spcPct val="120000"/>
        </a:lnSpc>
        <a:spcBef>
          <a:spcPts val="375"/>
        </a:spcBef>
        <a:buClr>
          <a:schemeClr val="tx1"/>
        </a:buClr>
        <a:buFont typeface="Arial" panose="020B0604020202020204" pitchFamily="34" charset="0"/>
        <a:buChar char="•"/>
        <a:defRPr sz="1050" kern="1200" cap="all" baseline="0">
          <a:solidFill>
            <a:schemeClr val="tx1"/>
          </a:solidFill>
          <a:effectLst/>
          <a:latin typeface="+mn-lt"/>
          <a:ea typeface="+mn-ea"/>
          <a:cs typeface="+mn-cs"/>
        </a:defRPr>
      </a:lvl7pPr>
      <a:lvl8pPr marL="2571750" indent="-171450" algn="l" defTabSz="685800" rtl="0" eaLnBrk="1" latinLnBrk="0" hangingPunct="1">
        <a:lnSpc>
          <a:spcPct val="120000"/>
        </a:lnSpc>
        <a:spcBef>
          <a:spcPts val="375"/>
        </a:spcBef>
        <a:buClr>
          <a:schemeClr val="tx1"/>
        </a:buClr>
        <a:buFont typeface="Arial" panose="020B0604020202020204" pitchFamily="34" charset="0"/>
        <a:buChar char="•"/>
        <a:defRPr sz="1050" kern="1200" cap="all" baseline="0">
          <a:solidFill>
            <a:schemeClr val="tx1"/>
          </a:solidFill>
          <a:effectLst/>
          <a:latin typeface="+mn-lt"/>
          <a:ea typeface="+mn-ea"/>
          <a:cs typeface="+mn-cs"/>
        </a:defRPr>
      </a:lvl8pPr>
      <a:lvl9pPr marL="2914650" indent="-171450" algn="l" defTabSz="685800" rtl="0" eaLnBrk="1" latinLnBrk="0" hangingPunct="1">
        <a:lnSpc>
          <a:spcPct val="120000"/>
        </a:lnSpc>
        <a:spcBef>
          <a:spcPts val="375"/>
        </a:spcBef>
        <a:buClr>
          <a:schemeClr val="tx1"/>
        </a:buClr>
        <a:buFont typeface="Arial" panose="020B0604020202020204" pitchFamily="34" charset="0"/>
        <a:buChar char="•"/>
        <a:defRPr sz="1050" kern="1200" cap="all" baseline="0">
          <a:solidFill>
            <a:schemeClr val="tx1"/>
          </a:solidFill>
          <a:effectLst/>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8" Type="http://schemas.openxmlformats.org/officeDocument/2006/relationships/image" Target="https://img1.ibay.com.mv/is1/full/2018/10/item_2364812_408.png" TargetMode="External"/><Relationship Id="rId3" Type="http://schemas.openxmlformats.org/officeDocument/2006/relationships/diagramLayout" Target="../diagrams/layout7.xml"/><Relationship Id="rId7" Type="http://schemas.openxmlformats.org/officeDocument/2006/relationships/image" Target="../media/image9.png"/><Relationship Id="rId2" Type="http://schemas.openxmlformats.org/officeDocument/2006/relationships/diagramData" Target="../diagrams/data7.xml"/><Relationship Id="rId1" Type="http://schemas.openxmlformats.org/officeDocument/2006/relationships/slideLayout" Target="../slideLayouts/slideLayout18.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8.xml"/><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8.xml"/><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8.xml"/><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8.xml"/><Relationship Id="rId4" Type="http://schemas.openxmlformats.org/officeDocument/2006/relationships/image" Target="../media/image13.jpe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diagramLayout" Target="../diagrams/layout1.xml"/><Relationship Id="rId7" Type="http://schemas.openxmlformats.org/officeDocument/2006/relationships/diagramData" Target="../diagrams/data2.xml"/><Relationship Id="rId2" Type="http://schemas.openxmlformats.org/officeDocument/2006/relationships/diagramData" Target="../diagrams/data1.xml"/><Relationship Id="rId1" Type="http://schemas.openxmlformats.org/officeDocument/2006/relationships/slideLayout" Target="../slideLayouts/slideLayout18.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8.xml"/><Relationship Id="rId7" Type="http://schemas.openxmlformats.org/officeDocument/2006/relationships/image" Target="../media/image14.tiff"/><Relationship Id="rId2" Type="http://schemas.openxmlformats.org/officeDocument/2006/relationships/diagramData" Target="../diagrams/data8.xml"/><Relationship Id="rId1" Type="http://schemas.openxmlformats.org/officeDocument/2006/relationships/slideLayout" Target="../slideLayouts/slideLayout18.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8.xml"/><Relationship Id="rId4" Type="http://schemas.openxmlformats.org/officeDocument/2006/relationships/image" Target="../media/image13.jpeg"/></Relationships>
</file>

<file path=ppt/slides/_rels/slide22.xml.rels><?xml version="1.0" encoding="UTF-8" standalone="yes"?>
<Relationships xmlns="http://schemas.openxmlformats.org/package/2006/relationships"><Relationship Id="rId3" Type="http://schemas.openxmlformats.org/officeDocument/2006/relationships/image" Target="https://www.wikihow.com/images/thumb/f/f1/Burn-a-DVD-Step-10-Version-2.jpg/aid6937731-v4-900px-Burn-a-DVD-Step-10-Version-2.jpg" TargetMode="External"/><Relationship Id="rId2" Type="http://schemas.openxmlformats.org/officeDocument/2006/relationships/image" Target="../media/image15.jpeg"/><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3" Type="http://schemas.openxmlformats.org/officeDocument/2006/relationships/image" Target="https://www.wikihow.com/images/thumb/4/49/Install-Windows-10-Step-11.jpg/aid6937731-v4-900px-Install-Windows-10-Step-11.jpg" TargetMode="External"/><Relationship Id="rId2" Type="http://schemas.openxmlformats.org/officeDocument/2006/relationships/image" Target="../media/image16.jpeg"/><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3" Type="http://schemas.openxmlformats.org/officeDocument/2006/relationships/image" Target="https://www.digitalcitizen.life/sites/default/files/gdrive/windows10_install/windows10_install_13.png" TargetMode="External"/><Relationship Id="rId2" Type="http://schemas.openxmlformats.org/officeDocument/2006/relationships/image" Target="../media/image17.png"/><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3" Type="http://schemas.openxmlformats.org/officeDocument/2006/relationships/image" Target="https://www.digitalcitizen.life/sites/default/files/gdrive/windows10_install/windows10_install_12.png" TargetMode="External"/><Relationship Id="rId2" Type="http://schemas.openxmlformats.org/officeDocument/2006/relationships/image" Target="../media/image18.png"/><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3" Type="http://schemas.openxmlformats.org/officeDocument/2006/relationships/image" Target="https://www.digitalcitizen.life/sites/default/files/gdrive/windows10_install/windows10_install_14.png" TargetMode="External"/><Relationship Id="rId2" Type="http://schemas.openxmlformats.org/officeDocument/2006/relationships/image" Target="../media/image19.png"/><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3" Type="http://schemas.openxmlformats.org/officeDocument/2006/relationships/image" Target="https://www.digitalcitizen.life/sites/default/files/gdrive/windows10_install/windows10_install_17.png" TargetMode="External"/><Relationship Id="rId2" Type="http://schemas.openxmlformats.org/officeDocument/2006/relationships/image" Target="../media/image20.png"/><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3" Type="http://schemas.openxmlformats.org/officeDocument/2006/relationships/image" Target="https://www.digitalcitizen.life/sites/default/files/gdrive/windows10_install/windows10_install_16.png" TargetMode="External"/><Relationship Id="rId2" Type="http://schemas.openxmlformats.org/officeDocument/2006/relationships/image" Target="../media/image21.png"/><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3" Type="http://schemas.openxmlformats.org/officeDocument/2006/relationships/image" Target="https://www.digitalcitizen.life/sites/default/files/gdrive/windows10_install/windows10_install_21.png" TargetMode="External"/><Relationship Id="rId2" Type="http://schemas.openxmlformats.org/officeDocument/2006/relationships/image" Target="../media/image22.png"/><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8" Type="http://schemas.openxmlformats.org/officeDocument/2006/relationships/diagramLayout" Target="../diagrams/layout4.xml"/><Relationship Id="rId3" Type="http://schemas.openxmlformats.org/officeDocument/2006/relationships/diagramLayout" Target="../diagrams/layout3.xml"/><Relationship Id="rId7" Type="http://schemas.openxmlformats.org/officeDocument/2006/relationships/diagramData" Target="../diagrams/data4.xml"/><Relationship Id="rId2" Type="http://schemas.openxmlformats.org/officeDocument/2006/relationships/diagramData" Target="../diagrams/data3.xml"/><Relationship Id="rId1" Type="http://schemas.openxmlformats.org/officeDocument/2006/relationships/slideLayout" Target="../slideLayouts/slideLayout18.xml"/><Relationship Id="rId6" Type="http://schemas.microsoft.com/office/2007/relationships/diagramDrawing" Target="../diagrams/drawing3.xml"/><Relationship Id="rId11" Type="http://schemas.microsoft.com/office/2007/relationships/diagramDrawing" Target="../diagrams/drawing4.xml"/><Relationship Id="rId5" Type="http://schemas.openxmlformats.org/officeDocument/2006/relationships/diagramColors" Target="../diagrams/colors3.xml"/><Relationship Id="rId10" Type="http://schemas.openxmlformats.org/officeDocument/2006/relationships/diagramColors" Target="../diagrams/colors4.xml"/><Relationship Id="rId4" Type="http://schemas.openxmlformats.org/officeDocument/2006/relationships/diagramQuickStyle" Target="../diagrams/quickStyle3.xml"/><Relationship Id="rId9" Type="http://schemas.openxmlformats.org/officeDocument/2006/relationships/diagramQuickStyle" Target="../diagrams/quickStyle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8.xml"/><Relationship Id="rId4" Type="http://schemas.openxmlformats.org/officeDocument/2006/relationships/image" Target="../media/image23.png"/></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8.xml"/><Relationship Id="rId4" Type="http://schemas.openxmlformats.org/officeDocument/2006/relationships/image" Target="../media/image24.png"/></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8.xml"/><Relationship Id="rId4" Type="http://schemas.openxmlformats.org/officeDocument/2006/relationships/image" Target="../media/image25.png"/></Relationships>
</file>

<file path=ppt/slides/_rels/slide34.xml.rels><?xml version="1.0" encoding="UTF-8" standalone="yes"?>
<Relationships xmlns="http://schemas.openxmlformats.org/package/2006/relationships"><Relationship Id="rId8" Type="http://schemas.openxmlformats.org/officeDocument/2006/relationships/diagramLayout" Target="../diagrams/layout10.xml"/><Relationship Id="rId3" Type="http://schemas.openxmlformats.org/officeDocument/2006/relationships/diagramLayout" Target="../diagrams/layout9.xml"/><Relationship Id="rId7" Type="http://schemas.openxmlformats.org/officeDocument/2006/relationships/diagramData" Target="../diagrams/data10.xml"/><Relationship Id="rId2" Type="http://schemas.openxmlformats.org/officeDocument/2006/relationships/diagramData" Target="../diagrams/data9.xml"/><Relationship Id="rId1" Type="http://schemas.openxmlformats.org/officeDocument/2006/relationships/slideLayout" Target="../slideLayouts/slideLayout18.xml"/><Relationship Id="rId6" Type="http://schemas.microsoft.com/office/2007/relationships/diagramDrawing" Target="../diagrams/drawing9.xml"/><Relationship Id="rId11" Type="http://schemas.microsoft.com/office/2007/relationships/diagramDrawing" Target="../diagrams/drawing10.xml"/><Relationship Id="rId5" Type="http://schemas.openxmlformats.org/officeDocument/2006/relationships/diagramColors" Target="../diagrams/colors9.xml"/><Relationship Id="rId10" Type="http://schemas.openxmlformats.org/officeDocument/2006/relationships/diagramColors" Target="../diagrams/colors10.xml"/><Relationship Id="rId4" Type="http://schemas.openxmlformats.org/officeDocument/2006/relationships/diagramQuickStyle" Target="../diagrams/quickStyle9.xml"/><Relationship Id="rId9" Type="http://schemas.openxmlformats.org/officeDocument/2006/relationships/diagramQuickStyle" Target="../diagrams/quickStyle10.xml"/></Relationships>
</file>

<file path=ppt/slides/_rels/slide35.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18.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36.xml.rels><?xml version="1.0" encoding="UTF-8" standalone="yes"?>
<Relationships xmlns="http://schemas.openxmlformats.org/package/2006/relationships"><Relationship Id="rId13" Type="http://schemas.openxmlformats.org/officeDocument/2006/relationships/slide" Target="slide42.xml"/><Relationship Id="rId18" Type="http://schemas.openxmlformats.org/officeDocument/2006/relationships/image" Target="../media/image33.jpeg"/><Relationship Id="rId26" Type="http://schemas.openxmlformats.org/officeDocument/2006/relationships/image" Target="../media/image37.png"/><Relationship Id="rId39" Type="http://schemas.openxmlformats.org/officeDocument/2006/relationships/slide" Target="slide55.xml"/><Relationship Id="rId21" Type="http://schemas.openxmlformats.org/officeDocument/2006/relationships/slide" Target="slide46.xml"/><Relationship Id="rId34" Type="http://schemas.openxmlformats.org/officeDocument/2006/relationships/image" Target="../media/image41.jpeg"/><Relationship Id="rId7" Type="http://schemas.openxmlformats.org/officeDocument/2006/relationships/slide" Target="slide39.xml"/><Relationship Id="rId12" Type="http://schemas.openxmlformats.org/officeDocument/2006/relationships/image" Target="../media/image30.png"/><Relationship Id="rId17" Type="http://schemas.openxmlformats.org/officeDocument/2006/relationships/slide" Target="slide44.xml"/><Relationship Id="rId25" Type="http://schemas.openxmlformats.org/officeDocument/2006/relationships/slide" Target="slide48.xml"/><Relationship Id="rId33" Type="http://schemas.openxmlformats.org/officeDocument/2006/relationships/slide" Target="slide52.xml"/><Relationship Id="rId38" Type="http://schemas.openxmlformats.org/officeDocument/2006/relationships/image" Target="../media/image43.png"/><Relationship Id="rId2" Type="http://schemas.openxmlformats.org/officeDocument/2006/relationships/notesSlide" Target="../notesSlides/notesSlide2.xml"/><Relationship Id="rId16" Type="http://schemas.openxmlformats.org/officeDocument/2006/relationships/image" Target="../media/image32.jpeg"/><Relationship Id="rId20" Type="http://schemas.openxmlformats.org/officeDocument/2006/relationships/image" Target="../media/image34.png"/><Relationship Id="rId29" Type="http://schemas.openxmlformats.org/officeDocument/2006/relationships/slide" Target="slide50.xml"/><Relationship Id="rId1" Type="http://schemas.openxmlformats.org/officeDocument/2006/relationships/slideLayout" Target="../slideLayouts/slideLayout18.xml"/><Relationship Id="rId6" Type="http://schemas.openxmlformats.org/officeDocument/2006/relationships/image" Target="../media/image27.jpeg"/><Relationship Id="rId11" Type="http://schemas.openxmlformats.org/officeDocument/2006/relationships/slide" Target="slide41.xml"/><Relationship Id="rId24" Type="http://schemas.openxmlformats.org/officeDocument/2006/relationships/image" Target="../media/image36.png"/><Relationship Id="rId32" Type="http://schemas.openxmlformats.org/officeDocument/2006/relationships/image" Target="../media/image40.png"/><Relationship Id="rId37" Type="http://schemas.openxmlformats.org/officeDocument/2006/relationships/slide" Target="slide54.xml"/><Relationship Id="rId40" Type="http://schemas.openxmlformats.org/officeDocument/2006/relationships/image" Target="../media/image44.jpeg"/><Relationship Id="rId5" Type="http://schemas.openxmlformats.org/officeDocument/2006/relationships/slide" Target="slide38.xml"/><Relationship Id="rId15" Type="http://schemas.openxmlformats.org/officeDocument/2006/relationships/slide" Target="slide43.xml"/><Relationship Id="rId23" Type="http://schemas.openxmlformats.org/officeDocument/2006/relationships/slide" Target="slide47.xml"/><Relationship Id="rId28" Type="http://schemas.openxmlformats.org/officeDocument/2006/relationships/image" Target="../media/image38.jpeg"/><Relationship Id="rId36" Type="http://schemas.openxmlformats.org/officeDocument/2006/relationships/image" Target="../media/image42.jpeg"/><Relationship Id="rId10" Type="http://schemas.openxmlformats.org/officeDocument/2006/relationships/image" Target="../media/image29.jpeg"/><Relationship Id="rId19" Type="http://schemas.openxmlformats.org/officeDocument/2006/relationships/slide" Target="slide45.xml"/><Relationship Id="rId31" Type="http://schemas.openxmlformats.org/officeDocument/2006/relationships/slide" Target="slide51.xml"/><Relationship Id="rId4" Type="http://schemas.openxmlformats.org/officeDocument/2006/relationships/image" Target="../media/image26.jpeg"/><Relationship Id="rId9" Type="http://schemas.openxmlformats.org/officeDocument/2006/relationships/slide" Target="slide40.xml"/><Relationship Id="rId14" Type="http://schemas.openxmlformats.org/officeDocument/2006/relationships/image" Target="../media/image31.jpeg"/><Relationship Id="rId22" Type="http://schemas.openxmlformats.org/officeDocument/2006/relationships/image" Target="../media/image35.png"/><Relationship Id="rId27" Type="http://schemas.openxmlformats.org/officeDocument/2006/relationships/slide" Target="slide49.xml"/><Relationship Id="rId30" Type="http://schemas.openxmlformats.org/officeDocument/2006/relationships/image" Target="../media/image39.jpeg"/><Relationship Id="rId35" Type="http://schemas.openxmlformats.org/officeDocument/2006/relationships/slide" Target="slide53.xml"/><Relationship Id="rId8" Type="http://schemas.openxmlformats.org/officeDocument/2006/relationships/image" Target="../media/image28.jpeg"/><Relationship Id="rId3" Type="http://schemas.openxmlformats.org/officeDocument/2006/relationships/slide" Target="slide37.xml"/></Relationships>
</file>

<file path=ppt/slides/_rels/slide37.xml.rels><?xml version="1.0" encoding="UTF-8" standalone="yes"?>
<Relationships xmlns="http://schemas.openxmlformats.org/package/2006/relationships"><Relationship Id="rId3" Type="http://schemas.openxmlformats.org/officeDocument/2006/relationships/image" Target="../media/image45.tiff"/><Relationship Id="rId2" Type="http://schemas.openxmlformats.org/officeDocument/2006/relationships/slide" Target="slide36.xml"/><Relationship Id="rId1" Type="http://schemas.openxmlformats.org/officeDocument/2006/relationships/slideLayout" Target="../slideLayouts/slideLayout18.xml"/><Relationship Id="rId4" Type="http://schemas.openxmlformats.org/officeDocument/2006/relationships/image" Target="../media/image46.png"/></Relationships>
</file>

<file path=ppt/slides/_rels/slide38.xml.rels><?xml version="1.0" encoding="UTF-8" standalone="yes"?>
<Relationships xmlns="http://schemas.openxmlformats.org/package/2006/relationships"><Relationship Id="rId3" Type="http://schemas.openxmlformats.org/officeDocument/2006/relationships/image" Target="../media/image45.tiff"/><Relationship Id="rId2" Type="http://schemas.openxmlformats.org/officeDocument/2006/relationships/slide" Target="slide36.xml"/><Relationship Id="rId1" Type="http://schemas.openxmlformats.org/officeDocument/2006/relationships/slideLayout" Target="../slideLayouts/slideLayout18.xml"/><Relationship Id="rId4" Type="http://schemas.openxmlformats.org/officeDocument/2006/relationships/image" Target="../media/image47.png"/></Relationships>
</file>

<file path=ppt/slides/_rels/slide39.xml.rels><?xml version="1.0" encoding="UTF-8" standalone="yes"?>
<Relationships xmlns="http://schemas.openxmlformats.org/package/2006/relationships"><Relationship Id="rId3" Type="http://schemas.openxmlformats.org/officeDocument/2006/relationships/image" Target="../media/image45.tiff"/><Relationship Id="rId2" Type="http://schemas.openxmlformats.org/officeDocument/2006/relationships/slide" Target="slide36.xml"/><Relationship Id="rId1" Type="http://schemas.openxmlformats.org/officeDocument/2006/relationships/slideLayout" Target="../slideLayouts/slideLayout18.xml"/><Relationship Id="rId4" Type="http://schemas.openxmlformats.org/officeDocument/2006/relationships/image" Target="../media/image48.png"/></Relationships>
</file>

<file path=ppt/slides/_rels/slide4.xml.rels><?xml version="1.0" encoding="UTF-8" standalone="yes"?>
<Relationships xmlns="http://schemas.openxmlformats.org/package/2006/relationships"><Relationship Id="rId8" Type="http://schemas.openxmlformats.org/officeDocument/2006/relationships/image" Target="../media/image5.tiff"/><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xml"/><Relationship Id="rId1" Type="http://schemas.openxmlformats.org/officeDocument/2006/relationships/slideLayout" Target="../slideLayouts/slideLayout18.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40.xml.rels><?xml version="1.0" encoding="UTF-8" standalone="yes"?>
<Relationships xmlns="http://schemas.openxmlformats.org/package/2006/relationships"><Relationship Id="rId3" Type="http://schemas.openxmlformats.org/officeDocument/2006/relationships/image" Target="../media/image45.tiff"/><Relationship Id="rId2" Type="http://schemas.openxmlformats.org/officeDocument/2006/relationships/slide" Target="slide36.xml"/><Relationship Id="rId1" Type="http://schemas.openxmlformats.org/officeDocument/2006/relationships/slideLayout" Target="../slideLayouts/slideLayout18.xml"/><Relationship Id="rId4" Type="http://schemas.openxmlformats.org/officeDocument/2006/relationships/image" Target="../media/image49.jpeg"/></Relationships>
</file>

<file path=ppt/slides/_rels/slide41.xml.rels><?xml version="1.0" encoding="UTF-8" standalone="yes"?>
<Relationships xmlns="http://schemas.openxmlformats.org/package/2006/relationships"><Relationship Id="rId3" Type="http://schemas.openxmlformats.org/officeDocument/2006/relationships/slide" Target="slide36.xml"/><Relationship Id="rId2" Type="http://schemas.openxmlformats.org/officeDocument/2006/relationships/image" Target="../media/image50.png"/><Relationship Id="rId1" Type="http://schemas.openxmlformats.org/officeDocument/2006/relationships/slideLayout" Target="../slideLayouts/slideLayout18.xml"/><Relationship Id="rId4" Type="http://schemas.openxmlformats.org/officeDocument/2006/relationships/image" Target="../media/image45.tiff"/></Relationships>
</file>

<file path=ppt/slides/_rels/slide42.xml.rels><?xml version="1.0" encoding="UTF-8" standalone="yes"?>
<Relationships xmlns="http://schemas.openxmlformats.org/package/2006/relationships"><Relationship Id="rId3" Type="http://schemas.openxmlformats.org/officeDocument/2006/relationships/image" Target="../media/image45.tiff"/><Relationship Id="rId2" Type="http://schemas.openxmlformats.org/officeDocument/2006/relationships/slide" Target="slide36.xml"/><Relationship Id="rId1" Type="http://schemas.openxmlformats.org/officeDocument/2006/relationships/slideLayout" Target="../slideLayouts/slideLayout18.xml"/><Relationship Id="rId4" Type="http://schemas.openxmlformats.org/officeDocument/2006/relationships/image" Target="../media/image51.png"/></Relationships>
</file>

<file path=ppt/slides/_rels/slide43.xml.rels><?xml version="1.0" encoding="UTF-8" standalone="yes"?>
<Relationships xmlns="http://schemas.openxmlformats.org/package/2006/relationships"><Relationship Id="rId3" Type="http://schemas.openxmlformats.org/officeDocument/2006/relationships/image" Target="../media/image45.tiff"/><Relationship Id="rId2" Type="http://schemas.openxmlformats.org/officeDocument/2006/relationships/slide" Target="slide36.xml"/><Relationship Id="rId1" Type="http://schemas.openxmlformats.org/officeDocument/2006/relationships/slideLayout" Target="../slideLayouts/slideLayout18.xml"/><Relationship Id="rId4" Type="http://schemas.openxmlformats.org/officeDocument/2006/relationships/image" Target="../media/image52.png"/></Relationships>
</file>

<file path=ppt/slides/_rels/slide44.xml.rels><?xml version="1.0" encoding="UTF-8" standalone="yes"?>
<Relationships xmlns="http://schemas.openxmlformats.org/package/2006/relationships"><Relationship Id="rId3" Type="http://schemas.openxmlformats.org/officeDocument/2006/relationships/image" Target="../media/image45.tiff"/><Relationship Id="rId2" Type="http://schemas.openxmlformats.org/officeDocument/2006/relationships/slide" Target="slide36.xml"/><Relationship Id="rId1" Type="http://schemas.openxmlformats.org/officeDocument/2006/relationships/slideLayout" Target="../slideLayouts/slideLayout18.xml"/><Relationship Id="rId4" Type="http://schemas.openxmlformats.org/officeDocument/2006/relationships/image" Target="../media/image53.jpeg"/></Relationships>
</file>

<file path=ppt/slides/_rels/slide45.xml.rels><?xml version="1.0" encoding="UTF-8" standalone="yes"?>
<Relationships xmlns="http://schemas.openxmlformats.org/package/2006/relationships"><Relationship Id="rId3" Type="http://schemas.openxmlformats.org/officeDocument/2006/relationships/slide" Target="slide36.xml"/><Relationship Id="rId2" Type="http://schemas.openxmlformats.org/officeDocument/2006/relationships/image" Target="../media/image54.jpeg"/><Relationship Id="rId1" Type="http://schemas.openxmlformats.org/officeDocument/2006/relationships/slideLayout" Target="../slideLayouts/slideLayout18.xml"/><Relationship Id="rId4" Type="http://schemas.openxmlformats.org/officeDocument/2006/relationships/image" Target="../media/image45.tiff"/></Relationships>
</file>

<file path=ppt/slides/_rels/slide46.xml.rels><?xml version="1.0" encoding="UTF-8" standalone="yes"?>
<Relationships xmlns="http://schemas.openxmlformats.org/package/2006/relationships"><Relationship Id="rId3" Type="http://schemas.openxmlformats.org/officeDocument/2006/relationships/image" Target="../media/image45.tiff"/><Relationship Id="rId2" Type="http://schemas.openxmlformats.org/officeDocument/2006/relationships/slide" Target="slide36.xml"/><Relationship Id="rId1" Type="http://schemas.openxmlformats.org/officeDocument/2006/relationships/slideLayout" Target="../slideLayouts/slideLayout18.xml"/><Relationship Id="rId4" Type="http://schemas.openxmlformats.org/officeDocument/2006/relationships/image" Target="../media/image55.jpeg"/></Relationships>
</file>

<file path=ppt/slides/_rels/slide47.xml.rels><?xml version="1.0" encoding="UTF-8" standalone="yes"?>
<Relationships xmlns="http://schemas.openxmlformats.org/package/2006/relationships"><Relationship Id="rId3" Type="http://schemas.openxmlformats.org/officeDocument/2006/relationships/slide" Target="slide36.xml"/><Relationship Id="rId2" Type="http://schemas.openxmlformats.org/officeDocument/2006/relationships/image" Target="../media/image56.tiff"/><Relationship Id="rId1" Type="http://schemas.openxmlformats.org/officeDocument/2006/relationships/slideLayout" Target="../slideLayouts/slideLayout18.xml"/><Relationship Id="rId4" Type="http://schemas.openxmlformats.org/officeDocument/2006/relationships/image" Target="../media/image45.tiff"/></Relationships>
</file>

<file path=ppt/slides/_rels/slide48.xml.rels><?xml version="1.0" encoding="UTF-8" standalone="yes"?>
<Relationships xmlns="http://schemas.openxmlformats.org/package/2006/relationships"><Relationship Id="rId3" Type="http://schemas.openxmlformats.org/officeDocument/2006/relationships/image" Target="../media/image45.tiff"/><Relationship Id="rId2" Type="http://schemas.openxmlformats.org/officeDocument/2006/relationships/slide" Target="slide36.xml"/><Relationship Id="rId1" Type="http://schemas.openxmlformats.org/officeDocument/2006/relationships/slideLayout" Target="../slideLayouts/slideLayout18.xml"/><Relationship Id="rId4" Type="http://schemas.openxmlformats.org/officeDocument/2006/relationships/image" Target="../media/image48.png"/></Relationships>
</file>

<file path=ppt/slides/_rels/slide49.xml.rels><?xml version="1.0" encoding="UTF-8" standalone="yes"?>
<Relationships xmlns="http://schemas.openxmlformats.org/package/2006/relationships"><Relationship Id="rId3" Type="http://schemas.openxmlformats.org/officeDocument/2006/relationships/image" Target="../media/image45.tiff"/><Relationship Id="rId2" Type="http://schemas.openxmlformats.org/officeDocument/2006/relationships/slide" Target="slide36.xml"/><Relationship Id="rId1" Type="http://schemas.openxmlformats.org/officeDocument/2006/relationships/slideLayout" Target="../slideLayouts/slideLayout18.xml"/><Relationship Id="rId4" Type="http://schemas.openxmlformats.org/officeDocument/2006/relationships/image" Target="../media/image52.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8.xml"/><Relationship Id="rId5" Type="http://schemas.openxmlformats.org/officeDocument/2006/relationships/image" Target="../media/image6.png"/><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3" Type="http://schemas.openxmlformats.org/officeDocument/2006/relationships/slide" Target="slide36.xml"/><Relationship Id="rId2" Type="http://schemas.openxmlformats.org/officeDocument/2006/relationships/image" Target="../media/image57.jpeg"/><Relationship Id="rId1" Type="http://schemas.openxmlformats.org/officeDocument/2006/relationships/slideLayout" Target="../slideLayouts/slideLayout18.xml"/><Relationship Id="rId4" Type="http://schemas.openxmlformats.org/officeDocument/2006/relationships/image" Target="../media/image45.tiff"/></Relationships>
</file>

<file path=ppt/slides/_rels/slide51.xml.rels><?xml version="1.0" encoding="UTF-8" standalone="yes"?>
<Relationships xmlns="http://schemas.openxmlformats.org/package/2006/relationships"><Relationship Id="rId3" Type="http://schemas.openxmlformats.org/officeDocument/2006/relationships/image" Target="../media/image45.tiff"/><Relationship Id="rId2" Type="http://schemas.openxmlformats.org/officeDocument/2006/relationships/slide" Target="slide36.xml"/><Relationship Id="rId1" Type="http://schemas.openxmlformats.org/officeDocument/2006/relationships/slideLayout" Target="../slideLayouts/slideLayout18.xml"/><Relationship Id="rId4" Type="http://schemas.openxmlformats.org/officeDocument/2006/relationships/image" Target="../media/image53.jpeg"/></Relationships>
</file>

<file path=ppt/slides/_rels/slide52.xml.rels><?xml version="1.0" encoding="UTF-8" standalone="yes"?>
<Relationships xmlns="http://schemas.openxmlformats.org/package/2006/relationships"><Relationship Id="rId3" Type="http://schemas.openxmlformats.org/officeDocument/2006/relationships/slide" Target="slide36.xml"/><Relationship Id="rId2" Type="http://schemas.openxmlformats.org/officeDocument/2006/relationships/image" Target="../media/image56.tiff"/><Relationship Id="rId1" Type="http://schemas.openxmlformats.org/officeDocument/2006/relationships/slideLayout" Target="../slideLayouts/slideLayout18.xml"/><Relationship Id="rId4" Type="http://schemas.openxmlformats.org/officeDocument/2006/relationships/image" Target="../media/image45.tiff"/></Relationships>
</file>

<file path=ppt/slides/_rels/slide53.xml.rels><?xml version="1.0" encoding="UTF-8" standalone="yes"?>
<Relationships xmlns="http://schemas.openxmlformats.org/package/2006/relationships"><Relationship Id="rId3" Type="http://schemas.openxmlformats.org/officeDocument/2006/relationships/slide" Target="slide36.xml"/><Relationship Id="rId2" Type="http://schemas.openxmlformats.org/officeDocument/2006/relationships/image" Target="../media/image58.png"/><Relationship Id="rId1" Type="http://schemas.openxmlformats.org/officeDocument/2006/relationships/slideLayout" Target="../slideLayouts/slideLayout18.xml"/><Relationship Id="rId4" Type="http://schemas.openxmlformats.org/officeDocument/2006/relationships/image" Target="../media/image45.tiff"/></Relationships>
</file>

<file path=ppt/slides/_rels/slide54.xml.rels><?xml version="1.0" encoding="UTF-8" standalone="yes"?>
<Relationships xmlns="http://schemas.openxmlformats.org/package/2006/relationships"><Relationship Id="rId3" Type="http://schemas.openxmlformats.org/officeDocument/2006/relationships/image" Target="../media/image45.tiff"/><Relationship Id="rId2" Type="http://schemas.openxmlformats.org/officeDocument/2006/relationships/slide" Target="slide36.xml"/><Relationship Id="rId1" Type="http://schemas.openxmlformats.org/officeDocument/2006/relationships/slideLayout" Target="../slideLayouts/slideLayout18.xml"/><Relationship Id="rId4" Type="http://schemas.openxmlformats.org/officeDocument/2006/relationships/image" Target="../media/image47.png"/></Relationships>
</file>

<file path=ppt/slides/_rels/slide55.xml.rels><?xml version="1.0" encoding="UTF-8" standalone="yes"?>
<Relationships xmlns="http://schemas.openxmlformats.org/package/2006/relationships"><Relationship Id="rId3" Type="http://schemas.openxmlformats.org/officeDocument/2006/relationships/diagramLayout" Target="../diagrams/layout12.xml"/><Relationship Id="rId7" Type="http://schemas.openxmlformats.org/officeDocument/2006/relationships/image" Target="../media/image59.tiff"/><Relationship Id="rId2" Type="http://schemas.openxmlformats.org/officeDocument/2006/relationships/diagramData" Target="../diagrams/data12.xml"/><Relationship Id="rId1" Type="http://schemas.openxmlformats.org/officeDocument/2006/relationships/slideLayout" Target="../slideLayouts/slideLayout18.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56.xml.rels><?xml version="1.0" encoding="UTF-8" standalone="yes"?>
<Relationships xmlns="http://schemas.openxmlformats.org/package/2006/relationships"><Relationship Id="rId3" Type="http://schemas.openxmlformats.org/officeDocument/2006/relationships/image" Target="https://www.howtogeek.com/wp-content/uploads/2016/08/img_57a51be6d5b05.png" TargetMode="External"/><Relationship Id="rId2" Type="http://schemas.openxmlformats.org/officeDocument/2006/relationships/image" Target="../media/image60.png"/><Relationship Id="rId1" Type="http://schemas.openxmlformats.org/officeDocument/2006/relationships/slideLayout" Target="../slideLayouts/slideLayout18.xml"/></Relationships>
</file>

<file path=ppt/slides/_rels/slide57.xml.rels><?xml version="1.0" encoding="UTF-8" standalone="yes"?>
<Relationships xmlns="http://schemas.openxmlformats.org/package/2006/relationships"><Relationship Id="rId3" Type="http://schemas.openxmlformats.org/officeDocument/2006/relationships/image" Target="https://www.wideanglesoftware.com/images/blog/disk-defragmentation.jpg" TargetMode="External"/><Relationship Id="rId2" Type="http://schemas.openxmlformats.org/officeDocument/2006/relationships/image" Target="../media/image61.jpeg"/><Relationship Id="rId1" Type="http://schemas.openxmlformats.org/officeDocument/2006/relationships/slideLayout" Target="../slideLayouts/slideLayout18.xml"/></Relationships>
</file>

<file path=ppt/slides/_rels/slide58.xml.rels><?xml version="1.0" encoding="UTF-8" standalone="yes"?>
<Relationships xmlns="http://schemas.openxmlformats.org/package/2006/relationships"><Relationship Id="rId3" Type="http://schemas.openxmlformats.org/officeDocument/2006/relationships/image" Target="https://www.wideanglesoftware.com/images/blog/empty-recycle-bin.jpg" TargetMode="External"/><Relationship Id="rId2" Type="http://schemas.openxmlformats.org/officeDocument/2006/relationships/image" Target="../media/image62.jpeg"/><Relationship Id="rId1" Type="http://schemas.openxmlformats.org/officeDocument/2006/relationships/slideLayout" Target="../slideLayouts/slideLayout18.xml"/></Relationships>
</file>

<file path=ppt/slides/_rels/slide59.xml.rels><?xml version="1.0" encoding="UTF-8" standalone="yes"?>
<Relationships xmlns="http://schemas.openxmlformats.org/package/2006/relationships"><Relationship Id="rId3" Type="http://schemas.openxmlformats.org/officeDocument/2006/relationships/image" Target="https://tech-news.websawa.com/wp-content/uploads/2019/07/program-anytrans-allows-the-feature-to-backup-data-from-the-iphone-wirelessly-and-automatically-and-manually.jpg" TargetMode="External"/><Relationship Id="rId2" Type="http://schemas.openxmlformats.org/officeDocument/2006/relationships/image" Target="../media/image63.jpeg"/><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0.xml.rels><?xml version="1.0" encoding="UTF-8" standalone="yes"?>
<Relationships xmlns="http://schemas.openxmlformats.org/package/2006/relationships"><Relationship Id="rId3" Type="http://schemas.openxmlformats.org/officeDocument/2006/relationships/image" Target="https://www.wikihow.com/images/thumb/f/f0/Clean-a-Desktop-PC-Motherboard-Step-5-Version-2.jpg/aid1141508-v4-728px-Clean-a-Desktop-PC-Motherboard-Step-5-Version-2.jpg" TargetMode="External"/><Relationship Id="rId2" Type="http://schemas.openxmlformats.org/officeDocument/2006/relationships/image" Target="../media/image64.jpeg"/><Relationship Id="rId1" Type="http://schemas.openxmlformats.org/officeDocument/2006/relationships/slideLayout" Target="../slideLayouts/slideLayout18.xml"/></Relationships>
</file>

<file path=ppt/slides/_rels/slide61.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8.xml"/></Relationships>
</file>

<file path=ppt/slides/_rels/slide62.xml.rels><?xml version="1.0" encoding="UTF-8" standalone="yes"?>
<Relationships xmlns="http://schemas.openxmlformats.org/package/2006/relationships"><Relationship Id="rId8" Type="http://schemas.openxmlformats.org/officeDocument/2006/relationships/image" Target="../media/image66.tiff"/><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notesSlide" Target="../notesSlides/notesSlide3.xml"/><Relationship Id="rId1" Type="http://schemas.openxmlformats.org/officeDocument/2006/relationships/slideLayout" Target="../slideLayouts/slideLayout18.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6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8.xml"/></Relationships>
</file>

<file path=ppt/slides/_rels/slide6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8.xml"/><Relationship Id="rId4" Type="http://schemas.openxmlformats.org/officeDocument/2006/relationships/image" Target="../media/image67.png"/></Relationships>
</file>

<file path=ppt/slides/_rels/slide65.xml.rels><?xml version="1.0" encoding="UTF-8" standalone="yes"?>
<Relationships xmlns="http://schemas.openxmlformats.org/package/2006/relationships"><Relationship Id="rId8" Type="http://schemas.microsoft.com/office/2007/relationships/diagramDrawing" Target="../diagrams/drawing14.xml"/><Relationship Id="rId3" Type="http://schemas.openxmlformats.org/officeDocument/2006/relationships/image" Target="../media/image3.png"/><Relationship Id="rId7" Type="http://schemas.openxmlformats.org/officeDocument/2006/relationships/diagramColors" Target="../diagrams/colors14.xml"/><Relationship Id="rId2" Type="http://schemas.openxmlformats.org/officeDocument/2006/relationships/image" Target="../media/image2.png"/><Relationship Id="rId1" Type="http://schemas.openxmlformats.org/officeDocument/2006/relationships/slideLayout" Target="../slideLayouts/slideLayout18.xml"/><Relationship Id="rId6" Type="http://schemas.openxmlformats.org/officeDocument/2006/relationships/diagramQuickStyle" Target="../diagrams/quickStyle14.xml"/><Relationship Id="rId5" Type="http://schemas.openxmlformats.org/officeDocument/2006/relationships/diagramLayout" Target="../diagrams/layout14.xml"/><Relationship Id="rId4" Type="http://schemas.openxmlformats.org/officeDocument/2006/relationships/diagramData" Target="../diagrams/data1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9.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diagramData" Target="../diagrams/data15.xml"/><Relationship Id="rId7" Type="http://schemas.microsoft.com/office/2007/relationships/diagramDrawing" Target="../diagrams/drawing15.xml"/><Relationship Id="rId2" Type="http://schemas.openxmlformats.org/officeDocument/2006/relationships/notesSlide" Target="../notesSlides/notesSlide4.xml"/><Relationship Id="rId1" Type="http://schemas.openxmlformats.org/officeDocument/2006/relationships/slideLayout" Target="../slideLayouts/slideLayout18.xml"/><Relationship Id="rId6" Type="http://schemas.openxmlformats.org/officeDocument/2006/relationships/diagramColors" Target="../diagrams/colors15.xml"/><Relationship Id="rId5" Type="http://schemas.openxmlformats.org/officeDocument/2006/relationships/diagramQuickStyle" Target="../diagrams/quickStyle15.xml"/><Relationship Id="rId4" Type="http://schemas.openxmlformats.org/officeDocument/2006/relationships/diagramLayout" Target="../diagrams/layout15.xml"/><Relationship Id="rId9" Type="http://schemas.openxmlformats.org/officeDocument/2006/relationships/image" Target="https://challengingbehavior.cbcs.usf.edu/images/Logos/NCPMI_LetsTalk_logo.png"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0.xml.rels><?xml version="1.0" encoding="UTF-8" standalone="yes"?>
<Relationships xmlns="http://schemas.openxmlformats.org/package/2006/relationships"><Relationship Id="rId3" Type="http://schemas.openxmlformats.org/officeDocument/2006/relationships/diagramData" Target="../diagrams/data16.xml"/><Relationship Id="rId7" Type="http://schemas.microsoft.com/office/2007/relationships/diagramDrawing" Target="../diagrams/drawing16.xml"/><Relationship Id="rId2" Type="http://schemas.openxmlformats.org/officeDocument/2006/relationships/notesSlide" Target="../notesSlides/notesSlide5.xml"/><Relationship Id="rId1" Type="http://schemas.openxmlformats.org/officeDocument/2006/relationships/slideLayout" Target="../slideLayouts/slideLayout18.xml"/><Relationship Id="rId6" Type="http://schemas.openxmlformats.org/officeDocument/2006/relationships/diagramColors" Target="../diagrams/colors16.xml"/><Relationship Id="rId5" Type="http://schemas.openxmlformats.org/officeDocument/2006/relationships/diagramQuickStyle" Target="../diagrams/quickStyle16.xml"/><Relationship Id="rId4" Type="http://schemas.openxmlformats.org/officeDocument/2006/relationships/diagramLayout" Target="../diagrams/layout16.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8.xml"/><Relationship Id="rId4" Type="http://schemas.openxmlformats.org/officeDocument/2006/relationships/image" Target="../media/image69.tiff"/></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8.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6.xml"/><Relationship Id="rId7" Type="http://schemas.openxmlformats.org/officeDocument/2006/relationships/image" Target="../media/image8.tiff"/><Relationship Id="rId2" Type="http://schemas.openxmlformats.org/officeDocument/2006/relationships/diagramData" Target="../diagrams/data6.xml"/><Relationship Id="rId1" Type="http://schemas.openxmlformats.org/officeDocument/2006/relationships/slideLayout" Target="../slideLayouts/slideLayout18.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65714DE-9397-074F-B8A4-C85AF05DCFD4}"/>
              </a:ext>
            </a:extLst>
          </p:cNvPr>
          <p:cNvPicPr>
            <a:picLocks noChangeAspect="1"/>
          </p:cNvPicPr>
          <p:nvPr/>
        </p:nvPicPr>
        <p:blipFill>
          <a:blip r:embed="rId2"/>
          <a:stretch>
            <a:fillRect/>
          </a:stretch>
        </p:blipFill>
        <p:spPr>
          <a:xfrm>
            <a:off x="0" y="0"/>
            <a:ext cx="9144000" cy="5715000"/>
          </a:xfrm>
          <a:prstGeom prst="rect">
            <a:avLst/>
          </a:prstGeom>
        </p:spPr>
      </p:pic>
      <p:sp>
        <p:nvSpPr>
          <p:cNvPr id="5" name="Rectangle 4">
            <a:extLst>
              <a:ext uri="{FF2B5EF4-FFF2-40B4-BE49-F238E27FC236}">
                <a16:creationId xmlns:a16="http://schemas.microsoft.com/office/drawing/2014/main" id="{BD8D5BC7-A3B8-E745-817D-543235F274F8}"/>
              </a:ext>
            </a:extLst>
          </p:cNvPr>
          <p:cNvSpPr/>
          <p:nvPr/>
        </p:nvSpPr>
        <p:spPr>
          <a:xfrm>
            <a:off x="-152400" y="2278201"/>
            <a:ext cx="4495800" cy="3157399"/>
          </a:xfrm>
          <a:prstGeom prst="rect">
            <a:avLst/>
          </a:prstGeom>
        </p:spPr>
        <p:txBody>
          <a:bodyPr wrap="square">
            <a:spAutoFit/>
          </a:bodyPr>
          <a:lstStyle/>
          <a:p>
            <a:pPr algn="ctr"/>
            <a:r>
              <a:rPr lang="en-US" sz="5000" b="1" spc="50" dirty="0">
                <a:ln w="0"/>
                <a:solidFill>
                  <a:schemeClr val="bg1"/>
                </a:solidFill>
                <a:effectLst>
                  <a:innerShdw blurRad="63500" dist="50800" dir="13500000">
                    <a:srgbClr val="000000">
                      <a:alpha val="50000"/>
                    </a:srgbClr>
                  </a:innerShdw>
                </a:effectLst>
                <a:latin typeface="Britannic Bold" panose="020B0903060703020204" pitchFamily="34" charset="77"/>
              </a:rPr>
              <a:t>UNIT 3: </a:t>
            </a:r>
          </a:p>
          <a:p>
            <a:pPr algn="ctr"/>
            <a:r>
              <a:rPr lang="en-US" sz="5000" b="1" spc="50" dirty="0">
                <a:ln w="0"/>
                <a:solidFill>
                  <a:schemeClr val="bg1"/>
                </a:solidFill>
                <a:effectLst>
                  <a:innerShdw blurRad="63500" dist="50800" dir="13500000">
                    <a:srgbClr val="000000">
                      <a:alpha val="50000"/>
                    </a:srgbClr>
                  </a:innerShdw>
                </a:effectLst>
                <a:latin typeface="Britannic Bold" panose="020B0903060703020204" pitchFamily="34" charset="77"/>
              </a:rPr>
              <a:t>INSTALLATION </a:t>
            </a:r>
          </a:p>
          <a:p>
            <a:pPr algn="ctr"/>
            <a:r>
              <a:rPr lang="en-US" sz="5000" b="1" spc="50" dirty="0">
                <a:ln w="0"/>
                <a:solidFill>
                  <a:schemeClr val="bg1"/>
                </a:solidFill>
                <a:effectLst>
                  <a:innerShdw blurRad="63500" dist="50800" dir="13500000">
                    <a:srgbClr val="000000">
                      <a:alpha val="50000"/>
                    </a:srgbClr>
                  </a:innerShdw>
                </a:effectLst>
                <a:latin typeface="Britannic Bold" panose="020B0903060703020204" pitchFamily="34" charset="77"/>
              </a:rPr>
              <a:t>&amp; MAINTENANCE</a:t>
            </a:r>
            <a:r>
              <a:rPr lang="en-US" sz="4800" b="1" spc="50" dirty="0">
                <a:ln w="0"/>
                <a:solidFill>
                  <a:schemeClr val="bg2"/>
                </a:solidFill>
                <a:effectLst>
                  <a:innerShdw blurRad="63500" dist="50800" dir="13500000">
                    <a:srgbClr val="000000">
                      <a:alpha val="50000"/>
                    </a:srgbClr>
                  </a:innerShdw>
                </a:effectLst>
                <a:latin typeface="Britannic Bold" panose="020B0903060703020204" pitchFamily="34" charset="77"/>
              </a:rPr>
              <a:t> </a:t>
            </a:r>
          </a:p>
        </p:txBody>
      </p:sp>
    </p:spTree>
    <p:extLst>
      <p:ext uri="{BB962C8B-B14F-4D97-AF65-F5344CB8AC3E}">
        <p14:creationId xmlns:p14="http://schemas.microsoft.com/office/powerpoint/2010/main" val="348633988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checkerboard(across)">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checkerboard(across)">
                                      <p:cBhvr>
                                        <p:cTn id="12" dur="500"/>
                                        <p:tgtEl>
                                          <p:spTgt spid="5">
                                            <p:txEl>
                                              <p:pRg st="1" end="1"/>
                                            </p:txEl>
                                          </p:spTgt>
                                        </p:tgtEl>
                                      </p:cBhvr>
                                    </p:animEffect>
                                  </p:childTnLst>
                                </p:cTn>
                              </p:par>
                              <p:par>
                                <p:cTn id="13" presetID="5" presetClass="entr" presetSubtype="10" fill="hold" nodeType="with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animEffect transition="in" filter="checkerboard(across)">
                                      <p:cBhvr>
                                        <p:cTn id="15"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pic>
        <p:nvPicPr>
          <p:cNvPr id="13" name="Picture 2">
            <a:extLst>
              <a:ext uri="{FF2B5EF4-FFF2-40B4-BE49-F238E27FC236}">
                <a16:creationId xmlns:a16="http://schemas.microsoft.com/office/drawing/2014/main" id="{B1981535-B5AA-4E0C-ACE5-925CC19B20F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extLst>
              <a:ext uri="{28A0092B-C50C-407E-A947-70E740481C1C}">
                <a14:useLocalDpi xmlns:a14="http://schemas.microsoft.com/office/drawing/2010/main" val="0"/>
              </a:ext>
            </a:extLst>
          </a:blip>
          <a:srcRect/>
          <a:stretch>
            <a:fillRect/>
          </a:stretch>
        </p:blipFill>
        <p:spPr bwMode="auto">
          <a:xfrm>
            <a:off x="0" y="0"/>
            <a:ext cx="9144002" cy="571500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BF97D060-AA7E-4411-BA62-28BD1EBD55D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9144000" cy="5715000"/>
          </a:xfrm>
          <a:prstGeom prst="rect">
            <a:avLst/>
          </a:prstGeom>
        </p:spPr>
      </p:pic>
      <p:sp>
        <p:nvSpPr>
          <p:cNvPr id="17" name="Freeform: Shape 16">
            <a:extLst>
              <a:ext uri="{FF2B5EF4-FFF2-40B4-BE49-F238E27FC236}">
                <a16:creationId xmlns:a16="http://schemas.microsoft.com/office/drawing/2014/main" id="{DDDE267B-E820-4910-868D-BA40CFB936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0100" y="-7935"/>
            <a:ext cx="7543800" cy="5722934"/>
          </a:xfrm>
          <a:custGeom>
            <a:avLst/>
            <a:gdLst>
              <a:gd name="connsiteX0" fmla="*/ 1263465 w 10058400"/>
              <a:gd name="connsiteY0" fmla="*/ 0 h 6867522"/>
              <a:gd name="connsiteX1" fmla="*/ 8794935 w 10058400"/>
              <a:gd name="connsiteY1" fmla="*/ 0 h 6867522"/>
              <a:gd name="connsiteX2" fmla="*/ 8909975 w 10058400"/>
              <a:gd name="connsiteY2" fmla="*/ 132807 h 6867522"/>
              <a:gd name="connsiteX3" fmla="*/ 10058400 w 10058400"/>
              <a:gd name="connsiteY3" fmla="*/ 3331845 h 6867522"/>
              <a:gd name="connsiteX4" fmla="*/ 8751905 w 10058400"/>
              <a:gd name="connsiteY4" fmla="*/ 6713366 h 6867522"/>
              <a:gd name="connsiteX5" fmla="*/ 8604930 w 10058400"/>
              <a:gd name="connsiteY5" fmla="*/ 6867522 h 6867522"/>
              <a:gd name="connsiteX6" fmla="*/ 1453470 w 10058400"/>
              <a:gd name="connsiteY6" fmla="*/ 6867522 h 6867522"/>
              <a:gd name="connsiteX7" fmla="*/ 1306495 w 10058400"/>
              <a:gd name="connsiteY7" fmla="*/ 6713366 h 6867522"/>
              <a:gd name="connsiteX8" fmla="*/ 0 w 10058400"/>
              <a:gd name="connsiteY8" fmla="*/ 3331845 h 6867522"/>
              <a:gd name="connsiteX9" fmla="*/ 1148425 w 10058400"/>
              <a:gd name="connsiteY9" fmla="*/ 132807 h 686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058400" h="6867522">
                <a:moveTo>
                  <a:pt x="1263465" y="0"/>
                </a:moveTo>
                <a:lnTo>
                  <a:pt x="8794935" y="0"/>
                </a:lnTo>
                <a:lnTo>
                  <a:pt x="8909975" y="132807"/>
                </a:lnTo>
                <a:cubicBezTo>
                  <a:pt x="9627420" y="1002149"/>
                  <a:pt x="10058400" y="2116667"/>
                  <a:pt x="10058400" y="3331845"/>
                </a:cubicBezTo>
                <a:cubicBezTo>
                  <a:pt x="10058400" y="4633822"/>
                  <a:pt x="9563653" y="5820244"/>
                  <a:pt x="8751905" y="6713366"/>
                </a:cubicBezTo>
                <a:lnTo>
                  <a:pt x="8604930" y="6867522"/>
                </a:lnTo>
                <a:lnTo>
                  <a:pt x="1453470" y="6867522"/>
                </a:lnTo>
                <a:lnTo>
                  <a:pt x="1306495" y="6713366"/>
                </a:lnTo>
                <a:cubicBezTo>
                  <a:pt x="494747" y="5820244"/>
                  <a:pt x="0" y="4633822"/>
                  <a:pt x="0" y="3331845"/>
                </a:cubicBezTo>
                <a:cubicBezTo>
                  <a:pt x="0" y="2116667"/>
                  <a:pt x="430980" y="1002149"/>
                  <a:pt x="1148425" y="132807"/>
                </a:cubicBezTo>
                <a:close/>
              </a:path>
            </a:pathLst>
          </a:custGeom>
          <a:solidFill>
            <a:srgbClr val="FFFFFF"/>
          </a:solidFill>
          <a:ln>
            <a:noFill/>
          </a:ln>
          <a:scene3d>
            <a:camera prst="orthographicFront"/>
            <a:lightRig rig="threePt" dir="t">
              <a:rot lat="0" lon="0" rev="2700000"/>
            </a:lightRig>
          </a:scene3d>
          <a:sp3d contourW="6350">
            <a:bevelT h="38100"/>
            <a:contourClr>
              <a:srgbClr val="C0C0C0"/>
            </a:contourClr>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19" name="Picture 18">
            <a:extLst>
              <a:ext uri="{FF2B5EF4-FFF2-40B4-BE49-F238E27FC236}">
                <a16:creationId xmlns:a16="http://schemas.microsoft.com/office/drawing/2014/main" id="{FF3E25D7-C2F8-445D-AA42-C1163028DA6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9144000" cy="5715000"/>
          </a:xfrm>
          <a:prstGeom prst="rect">
            <a:avLst/>
          </a:prstGeom>
        </p:spPr>
      </p:pic>
      <p:graphicFrame>
        <p:nvGraphicFramePr>
          <p:cNvPr id="8" name="Content Placeholder 7">
            <a:extLst>
              <a:ext uri="{FF2B5EF4-FFF2-40B4-BE49-F238E27FC236}">
                <a16:creationId xmlns:a16="http://schemas.microsoft.com/office/drawing/2014/main" id="{51E4FAEE-B9C2-2049-A51B-24140EE70ECF}"/>
              </a:ext>
            </a:extLst>
          </p:cNvPr>
          <p:cNvGraphicFramePr>
            <a:graphicFrameLocks noGrp="1"/>
          </p:cNvGraphicFramePr>
          <p:nvPr>
            <p:ph idx="1"/>
            <p:extLst>
              <p:ext uri="{D42A27DB-BD31-4B8C-83A1-F6EECF244321}">
                <p14:modId xmlns:p14="http://schemas.microsoft.com/office/powerpoint/2010/main" val="2443908357"/>
              </p:ext>
            </p:extLst>
          </p:nvPr>
        </p:nvGraphicFramePr>
        <p:xfrm>
          <a:off x="1181101" y="-70057"/>
          <a:ext cx="7162800" cy="5784070"/>
        </p:xfrm>
        <a:graphic>
          <a:graphicData uri="http://schemas.openxmlformats.org/drawingml/2006/table">
            <a:tbl>
              <a:tblPr firstRow="1" firstCol="1" bandRow="1">
                <a:noFill/>
                <a:tableStyleId>{21E4AEA4-8DFA-4A89-87EB-49C32662AFE0}</a:tableStyleId>
              </a:tblPr>
              <a:tblGrid>
                <a:gridCol w="1710229">
                  <a:extLst>
                    <a:ext uri="{9D8B030D-6E8A-4147-A177-3AD203B41FA5}">
                      <a16:colId xmlns:a16="http://schemas.microsoft.com/office/drawing/2014/main" val="396233696"/>
                    </a:ext>
                  </a:extLst>
                </a:gridCol>
                <a:gridCol w="5452571">
                  <a:extLst>
                    <a:ext uri="{9D8B030D-6E8A-4147-A177-3AD203B41FA5}">
                      <a16:colId xmlns:a16="http://schemas.microsoft.com/office/drawing/2014/main" val="3524486473"/>
                    </a:ext>
                  </a:extLst>
                </a:gridCol>
              </a:tblGrid>
              <a:tr h="471270">
                <a:tc>
                  <a:txBody>
                    <a:bodyPr/>
                    <a:lstStyle/>
                    <a:p>
                      <a:pPr marL="0" marR="0" algn="r">
                        <a:lnSpc>
                          <a:spcPct val="150000"/>
                        </a:lnSpc>
                        <a:spcBef>
                          <a:spcPts val="0"/>
                        </a:spcBef>
                        <a:spcAft>
                          <a:spcPts val="0"/>
                        </a:spcAft>
                      </a:pPr>
                      <a:r>
                        <a:rPr lang="vi-VN" sz="1800" b="1" dirty="0">
                          <a:solidFill>
                            <a:schemeClr val="tx1">
                              <a:lumMod val="75000"/>
                              <a:lumOff val="25000"/>
                            </a:schemeClr>
                          </a:solidFill>
                          <a:effectLst/>
                          <a:latin typeface="Arial" panose="020B0604020202020204" pitchFamily="34" charset="0"/>
                          <a:cs typeface="Arial" panose="020B0604020202020204" pitchFamily="34" charset="0"/>
                        </a:rPr>
                        <a:t>Verbs</a:t>
                      </a:r>
                      <a:endParaRPr lang="en-US" sz="1800" b="1" dirty="0">
                        <a:solidFill>
                          <a:schemeClr val="tx1">
                            <a:lumMod val="75000"/>
                            <a:lumOff val="25000"/>
                          </a:schemeClr>
                        </a:solidFill>
                        <a:effectLst/>
                        <a:latin typeface="Arial" panose="020B0604020202020204" pitchFamily="34" charset="0"/>
                        <a:ea typeface="Times New Roman" panose="02020603050405020304" pitchFamily="18" charset="0"/>
                        <a:cs typeface="Arial" panose="020B0604020202020204" pitchFamily="34" charset="0"/>
                      </a:endParaRPr>
                    </a:p>
                  </a:txBody>
                  <a:tcPr marL="126641" marR="189961" marT="63320" marB="63320" anchor="ctr">
                    <a:lnL w="12700" cmpd="sng">
                      <a:noFill/>
                      <a:prstDash val="solid"/>
                    </a:lnL>
                    <a:lnR w="12700" cmpd="sng">
                      <a:noFill/>
                      <a:prstDash val="solid"/>
                    </a:lnR>
                    <a:lnT w="12700" cmpd="sng">
                      <a:noFill/>
                      <a:prstDash val="solid"/>
                    </a:lnT>
                    <a:lnB w="9525" cap="flat" cmpd="sng" algn="ctr">
                      <a:solidFill>
                        <a:srgbClr val="D8DCDC"/>
                      </a:solidFill>
                      <a:prstDash val="solid"/>
                    </a:lnB>
                    <a:noFill/>
                  </a:tcPr>
                </a:tc>
                <a:tc>
                  <a:txBody>
                    <a:bodyPr/>
                    <a:lstStyle/>
                    <a:p>
                      <a:pPr marL="0" marR="0" algn="just">
                        <a:lnSpc>
                          <a:spcPct val="150000"/>
                        </a:lnSpc>
                        <a:spcBef>
                          <a:spcPts val="0"/>
                        </a:spcBef>
                        <a:spcAft>
                          <a:spcPts val="0"/>
                        </a:spcAft>
                      </a:pPr>
                      <a:r>
                        <a:rPr lang="vi-VN" sz="1800" b="1" dirty="0">
                          <a:solidFill>
                            <a:schemeClr val="tx1">
                              <a:lumMod val="75000"/>
                              <a:lumOff val="25000"/>
                            </a:schemeClr>
                          </a:solidFill>
                          <a:effectLst/>
                          <a:latin typeface="Arial" panose="020B0604020202020204" pitchFamily="34" charset="0"/>
                          <a:cs typeface="Arial" panose="020B0604020202020204" pitchFamily="34" charset="0"/>
                        </a:rPr>
                        <a:t>Phrases</a:t>
                      </a:r>
                      <a:endParaRPr lang="en-US" sz="1800" b="1" dirty="0">
                        <a:solidFill>
                          <a:schemeClr val="tx1">
                            <a:lumMod val="75000"/>
                            <a:lumOff val="25000"/>
                          </a:schemeClr>
                        </a:solidFill>
                        <a:effectLst/>
                        <a:latin typeface="Arial" panose="020B0604020202020204" pitchFamily="34" charset="0"/>
                        <a:ea typeface="Times New Roman" panose="02020603050405020304" pitchFamily="18" charset="0"/>
                        <a:cs typeface="Arial" panose="020B0604020202020204" pitchFamily="34" charset="0"/>
                      </a:endParaRPr>
                    </a:p>
                  </a:txBody>
                  <a:tcPr marL="126641" marR="47490" marT="63320" marB="63320" anchor="ctr">
                    <a:lnL w="12700" cmpd="sng">
                      <a:noFill/>
                      <a:prstDash val="solid"/>
                    </a:lnL>
                    <a:lnR w="12700" cmpd="sng">
                      <a:noFill/>
                      <a:prstDash val="solid"/>
                    </a:lnR>
                    <a:lnT w="12700" cmpd="sng">
                      <a:noFill/>
                      <a:prstDash val="solid"/>
                    </a:lnT>
                    <a:lnB w="9525" cap="flat" cmpd="sng" algn="ctr">
                      <a:solidFill>
                        <a:srgbClr val="D8DCDC"/>
                      </a:solidFill>
                      <a:prstDash val="solid"/>
                    </a:lnB>
                    <a:noFill/>
                  </a:tcPr>
                </a:tc>
                <a:extLst>
                  <a:ext uri="{0D108BD9-81ED-4DB2-BD59-A6C34878D82A}">
                    <a16:rowId xmlns:a16="http://schemas.microsoft.com/office/drawing/2014/main" val="2522014983"/>
                  </a:ext>
                </a:extLst>
              </a:tr>
              <a:tr h="472437">
                <a:tc>
                  <a:txBody>
                    <a:bodyPr/>
                    <a:lstStyle/>
                    <a:p>
                      <a:pPr marL="0" marR="0" algn="r">
                        <a:lnSpc>
                          <a:spcPct val="150000"/>
                        </a:lnSpc>
                        <a:spcBef>
                          <a:spcPts val="0"/>
                        </a:spcBef>
                        <a:spcAft>
                          <a:spcPts val="0"/>
                        </a:spcAft>
                      </a:pPr>
                      <a:r>
                        <a:rPr lang="vi-VN" sz="1800" b="1" dirty="0">
                          <a:solidFill>
                            <a:schemeClr val="tx1">
                              <a:lumMod val="75000"/>
                              <a:lumOff val="25000"/>
                            </a:schemeClr>
                          </a:solidFill>
                          <a:effectLst/>
                        </a:rPr>
                        <a:t>1. configure</a:t>
                      </a:r>
                      <a:endParaRPr lang="en-US" sz="1800" b="1" dirty="0">
                        <a:solidFill>
                          <a:schemeClr val="tx1">
                            <a:lumMod val="75000"/>
                            <a:lumOff val="2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26641" marR="189961" marT="63320" marB="63320">
                    <a:lnL w="12700" cmpd="sng">
                      <a:noFill/>
                      <a:prstDash val="solid"/>
                    </a:lnL>
                    <a:lnR w="9525" cap="flat" cmpd="sng" algn="ctr">
                      <a:solidFill>
                        <a:srgbClr val="D8DCDC"/>
                      </a:solidFill>
                      <a:prstDash val="solid"/>
                    </a:lnR>
                    <a:lnT w="9525" cap="flat" cmpd="sng" algn="ctr">
                      <a:solidFill>
                        <a:srgbClr val="D8DCDC"/>
                      </a:solidFill>
                      <a:prstDash val="solid"/>
                    </a:lnT>
                    <a:lnB w="12700" cmpd="sng">
                      <a:noFill/>
                      <a:prstDash val="solid"/>
                    </a:lnB>
                    <a:noFill/>
                  </a:tcPr>
                </a:tc>
                <a:tc>
                  <a:txBody>
                    <a:bodyPr/>
                    <a:lstStyle/>
                    <a:p>
                      <a:pPr marL="0" marR="0" algn="just">
                        <a:lnSpc>
                          <a:spcPct val="150000"/>
                        </a:lnSpc>
                        <a:spcBef>
                          <a:spcPts val="0"/>
                        </a:spcBef>
                        <a:spcAft>
                          <a:spcPts val="0"/>
                        </a:spcAft>
                      </a:pPr>
                      <a:r>
                        <a:rPr lang="vi-VN" sz="1800" dirty="0">
                          <a:solidFill>
                            <a:schemeClr val="tx1">
                              <a:lumMod val="75000"/>
                              <a:lumOff val="25000"/>
                            </a:schemeClr>
                          </a:solidFill>
                          <a:effectLst/>
                        </a:rPr>
                        <a:t>a. the hard drive</a:t>
                      </a:r>
                      <a:endParaRPr lang="en-US" sz="1800" dirty="0">
                        <a:solidFill>
                          <a:schemeClr val="tx1">
                            <a:lumMod val="75000"/>
                            <a:lumOff val="2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26641" marR="47490" marT="63320" marB="63320">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extLst>
                  <a:ext uri="{0D108BD9-81ED-4DB2-BD59-A6C34878D82A}">
                    <a16:rowId xmlns:a16="http://schemas.microsoft.com/office/drawing/2014/main" val="4270443088"/>
                  </a:ext>
                </a:extLst>
              </a:tr>
              <a:tr h="472437">
                <a:tc>
                  <a:txBody>
                    <a:bodyPr/>
                    <a:lstStyle/>
                    <a:p>
                      <a:pPr marL="0" marR="0" algn="r">
                        <a:lnSpc>
                          <a:spcPct val="150000"/>
                        </a:lnSpc>
                        <a:spcBef>
                          <a:spcPts val="0"/>
                        </a:spcBef>
                        <a:spcAft>
                          <a:spcPts val="0"/>
                        </a:spcAft>
                      </a:pPr>
                      <a:r>
                        <a:rPr lang="vi-VN" sz="1800" b="1">
                          <a:solidFill>
                            <a:schemeClr val="tx1">
                              <a:lumMod val="75000"/>
                              <a:lumOff val="25000"/>
                            </a:schemeClr>
                          </a:solidFill>
                          <a:effectLst/>
                        </a:rPr>
                        <a:t>2. partition</a:t>
                      </a:r>
                      <a:endParaRPr lang="en-US" sz="1800" b="1">
                        <a:solidFill>
                          <a:schemeClr val="tx1">
                            <a:lumMod val="75000"/>
                            <a:lumOff val="2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26641" marR="189961" marT="63320" marB="63320">
                    <a:lnL w="12700" cmpd="sng">
                      <a:noFill/>
                      <a:prstDash val="solid"/>
                    </a:lnL>
                    <a:lnR w="9525" cap="flat" cmpd="sng" algn="ctr">
                      <a:solidFill>
                        <a:srgbClr val="D8DCDC"/>
                      </a:solidFill>
                      <a:prstDash val="solid"/>
                    </a:lnR>
                    <a:lnT w="12700" cmpd="sng">
                      <a:noFill/>
                      <a:prstDash val="solid"/>
                    </a:lnT>
                    <a:lnB w="12700" cmpd="sng">
                      <a:noFill/>
                      <a:prstDash val="solid"/>
                    </a:lnB>
                    <a:noFill/>
                  </a:tcPr>
                </a:tc>
                <a:tc>
                  <a:txBody>
                    <a:bodyPr/>
                    <a:lstStyle/>
                    <a:p>
                      <a:pPr marL="0" marR="0" algn="just">
                        <a:lnSpc>
                          <a:spcPct val="150000"/>
                        </a:lnSpc>
                        <a:spcBef>
                          <a:spcPts val="0"/>
                        </a:spcBef>
                        <a:spcAft>
                          <a:spcPts val="0"/>
                        </a:spcAft>
                      </a:pPr>
                      <a:r>
                        <a:rPr lang="vi-VN" sz="1800" dirty="0">
                          <a:solidFill>
                            <a:schemeClr val="tx1">
                              <a:lumMod val="75000"/>
                              <a:lumOff val="25000"/>
                            </a:schemeClr>
                          </a:solidFill>
                          <a:effectLst/>
                        </a:rPr>
                        <a:t>b. the computer into a power source</a:t>
                      </a:r>
                      <a:endParaRPr lang="en-US" sz="1800" dirty="0">
                        <a:solidFill>
                          <a:schemeClr val="tx1">
                            <a:lumMod val="75000"/>
                            <a:lumOff val="2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26641" marR="47490" marT="63320" marB="63320">
                    <a:lnL w="9525" cap="flat" cmpd="sng" algn="ctr">
                      <a:solidFill>
                        <a:srgbClr val="D8DC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CDC"/>
                      </a:solidFill>
                      <a:prstDash val="solid"/>
                    </a:lnB>
                    <a:noFill/>
                  </a:tcPr>
                </a:tc>
                <a:extLst>
                  <a:ext uri="{0D108BD9-81ED-4DB2-BD59-A6C34878D82A}">
                    <a16:rowId xmlns:a16="http://schemas.microsoft.com/office/drawing/2014/main" val="2504459618"/>
                  </a:ext>
                </a:extLst>
              </a:tr>
              <a:tr h="870303">
                <a:tc>
                  <a:txBody>
                    <a:bodyPr/>
                    <a:lstStyle/>
                    <a:p>
                      <a:pPr marL="0" marR="0" algn="r">
                        <a:lnSpc>
                          <a:spcPct val="150000"/>
                        </a:lnSpc>
                        <a:spcBef>
                          <a:spcPts val="0"/>
                        </a:spcBef>
                        <a:spcAft>
                          <a:spcPts val="0"/>
                        </a:spcAft>
                      </a:pPr>
                      <a:r>
                        <a:rPr lang="vi-VN" sz="1800" b="1">
                          <a:solidFill>
                            <a:schemeClr val="tx1">
                              <a:lumMod val="75000"/>
                              <a:lumOff val="25000"/>
                            </a:schemeClr>
                          </a:solidFill>
                          <a:effectLst/>
                        </a:rPr>
                        <a:t>3. attach</a:t>
                      </a:r>
                      <a:endParaRPr lang="en-US" sz="1800" b="1">
                        <a:solidFill>
                          <a:schemeClr val="tx1">
                            <a:lumMod val="75000"/>
                            <a:lumOff val="2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26641" marR="189961" marT="63320" marB="63320">
                    <a:lnL w="12700" cmpd="sng">
                      <a:noFill/>
                      <a:prstDash val="solid"/>
                    </a:lnL>
                    <a:lnR w="9525" cap="flat" cmpd="sng" algn="ctr">
                      <a:solidFill>
                        <a:srgbClr val="D8DCDC"/>
                      </a:solidFill>
                      <a:prstDash val="solid"/>
                    </a:lnR>
                    <a:lnT w="12700" cmpd="sng">
                      <a:noFill/>
                      <a:prstDash val="solid"/>
                    </a:lnT>
                    <a:lnB w="12700" cmpd="sng">
                      <a:noFill/>
                      <a:prstDash val="solid"/>
                    </a:lnB>
                    <a:noFill/>
                  </a:tcPr>
                </a:tc>
                <a:tc>
                  <a:txBody>
                    <a:bodyPr/>
                    <a:lstStyle/>
                    <a:p>
                      <a:pPr marL="0" marR="0" algn="just">
                        <a:lnSpc>
                          <a:spcPct val="150000"/>
                        </a:lnSpc>
                        <a:spcBef>
                          <a:spcPts val="0"/>
                        </a:spcBef>
                        <a:spcAft>
                          <a:spcPts val="0"/>
                        </a:spcAft>
                      </a:pPr>
                      <a:r>
                        <a:rPr lang="vi-VN" sz="1800" dirty="0">
                          <a:solidFill>
                            <a:schemeClr val="tx1">
                              <a:lumMod val="75000"/>
                              <a:lumOff val="25000"/>
                            </a:schemeClr>
                          </a:solidFill>
                          <a:effectLst/>
                        </a:rPr>
                        <a:t>c. all important data before starting to reinstall the operating system</a:t>
                      </a:r>
                      <a:endParaRPr lang="en-US" sz="1800" dirty="0">
                        <a:solidFill>
                          <a:schemeClr val="tx1">
                            <a:lumMod val="75000"/>
                            <a:lumOff val="2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26641" marR="47490" marT="63320" marB="63320">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extLst>
                  <a:ext uri="{0D108BD9-81ED-4DB2-BD59-A6C34878D82A}">
                    <a16:rowId xmlns:a16="http://schemas.microsoft.com/office/drawing/2014/main" val="2598708270"/>
                  </a:ext>
                </a:extLst>
              </a:tr>
              <a:tr h="472437">
                <a:tc>
                  <a:txBody>
                    <a:bodyPr/>
                    <a:lstStyle/>
                    <a:p>
                      <a:pPr marL="0" marR="0" algn="r">
                        <a:lnSpc>
                          <a:spcPct val="150000"/>
                        </a:lnSpc>
                        <a:spcBef>
                          <a:spcPts val="0"/>
                        </a:spcBef>
                        <a:spcAft>
                          <a:spcPts val="0"/>
                        </a:spcAft>
                      </a:pPr>
                      <a:r>
                        <a:rPr lang="vi-VN" sz="1800" b="1">
                          <a:solidFill>
                            <a:schemeClr val="tx1">
                              <a:lumMod val="75000"/>
                              <a:lumOff val="25000"/>
                            </a:schemeClr>
                          </a:solidFill>
                          <a:effectLst/>
                        </a:rPr>
                        <a:t>4. install</a:t>
                      </a:r>
                      <a:endParaRPr lang="en-US" sz="1800" b="1">
                        <a:solidFill>
                          <a:schemeClr val="tx1">
                            <a:lumMod val="75000"/>
                            <a:lumOff val="2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26641" marR="189961" marT="63320" marB="63320">
                    <a:lnL w="12700" cmpd="sng">
                      <a:noFill/>
                      <a:prstDash val="solid"/>
                    </a:lnL>
                    <a:lnR w="9525" cap="flat" cmpd="sng" algn="ctr">
                      <a:solidFill>
                        <a:srgbClr val="D8DCDC"/>
                      </a:solidFill>
                      <a:prstDash val="solid"/>
                    </a:lnR>
                    <a:lnT w="12700" cmpd="sng">
                      <a:noFill/>
                      <a:prstDash val="solid"/>
                    </a:lnT>
                    <a:lnB w="12700" cmpd="sng">
                      <a:noFill/>
                      <a:prstDash val="solid"/>
                    </a:lnB>
                    <a:noFill/>
                  </a:tcPr>
                </a:tc>
                <a:tc>
                  <a:txBody>
                    <a:bodyPr/>
                    <a:lstStyle/>
                    <a:p>
                      <a:pPr marL="0" marR="0" algn="just">
                        <a:lnSpc>
                          <a:spcPct val="150000"/>
                        </a:lnSpc>
                        <a:spcBef>
                          <a:spcPts val="0"/>
                        </a:spcBef>
                        <a:spcAft>
                          <a:spcPts val="0"/>
                        </a:spcAft>
                      </a:pPr>
                      <a:r>
                        <a:rPr lang="vi-VN" sz="1800" dirty="0">
                          <a:solidFill>
                            <a:schemeClr val="tx1">
                              <a:lumMod val="75000"/>
                              <a:lumOff val="25000"/>
                            </a:schemeClr>
                          </a:solidFill>
                          <a:effectLst/>
                        </a:rPr>
                        <a:t>d. the BIOS</a:t>
                      </a:r>
                      <a:endParaRPr lang="en-US" sz="1800" dirty="0">
                        <a:solidFill>
                          <a:schemeClr val="tx1">
                            <a:lumMod val="75000"/>
                            <a:lumOff val="2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26641" marR="47490" marT="63320" marB="63320">
                    <a:lnL w="9525" cap="flat" cmpd="sng" algn="ctr">
                      <a:solidFill>
                        <a:srgbClr val="D8DC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CDC"/>
                      </a:solidFill>
                      <a:prstDash val="solid"/>
                    </a:lnB>
                    <a:noFill/>
                  </a:tcPr>
                </a:tc>
                <a:extLst>
                  <a:ext uri="{0D108BD9-81ED-4DB2-BD59-A6C34878D82A}">
                    <a16:rowId xmlns:a16="http://schemas.microsoft.com/office/drawing/2014/main" val="1720304643"/>
                  </a:ext>
                </a:extLst>
              </a:tr>
              <a:tr h="472437">
                <a:tc>
                  <a:txBody>
                    <a:bodyPr/>
                    <a:lstStyle/>
                    <a:p>
                      <a:pPr marL="0" marR="0" algn="r">
                        <a:lnSpc>
                          <a:spcPct val="150000"/>
                        </a:lnSpc>
                        <a:spcBef>
                          <a:spcPts val="0"/>
                        </a:spcBef>
                        <a:spcAft>
                          <a:spcPts val="0"/>
                        </a:spcAft>
                      </a:pPr>
                      <a:r>
                        <a:rPr lang="vi-VN" sz="1800" b="1">
                          <a:solidFill>
                            <a:schemeClr val="tx1">
                              <a:lumMod val="75000"/>
                              <a:lumOff val="25000"/>
                            </a:schemeClr>
                          </a:solidFill>
                          <a:effectLst/>
                        </a:rPr>
                        <a:t>5. plug</a:t>
                      </a:r>
                      <a:endParaRPr lang="en-US" sz="1800" b="1">
                        <a:solidFill>
                          <a:schemeClr val="tx1">
                            <a:lumMod val="75000"/>
                            <a:lumOff val="2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26641" marR="189961" marT="63320" marB="63320">
                    <a:lnL w="12700" cmpd="sng">
                      <a:noFill/>
                      <a:prstDash val="solid"/>
                    </a:lnL>
                    <a:lnR w="9525" cap="flat" cmpd="sng" algn="ctr">
                      <a:solidFill>
                        <a:srgbClr val="D8DCDC"/>
                      </a:solidFill>
                      <a:prstDash val="solid"/>
                    </a:lnR>
                    <a:lnT w="12700" cmpd="sng">
                      <a:noFill/>
                      <a:prstDash val="solid"/>
                    </a:lnT>
                    <a:lnB w="12700" cmpd="sng">
                      <a:noFill/>
                      <a:prstDash val="solid"/>
                    </a:lnB>
                    <a:noFill/>
                  </a:tcPr>
                </a:tc>
                <a:tc>
                  <a:txBody>
                    <a:bodyPr/>
                    <a:lstStyle/>
                    <a:p>
                      <a:pPr marL="0" marR="0" algn="just">
                        <a:lnSpc>
                          <a:spcPct val="150000"/>
                        </a:lnSpc>
                        <a:spcBef>
                          <a:spcPts val="0"/>
                        </a:spcBef>
                        <a:spcAft>
                          <a:spcPts val="0"/>
                        </a:spcAft>
                      </a:pPr>
                      <a:r>
                        <a:rPr lang="vi-VN" sz="1800" dirty="0">
                          <a:solidFill>
                            <a:schemeClr val="tx1">
                              <a:lumMod val="75000"/>
                              <a:lumOff val="25000"/>
                            </a:schemeClr>
                          </a:solidFill>
                          <a:effectLst/>
                        </a:rPr>
                        <a:t>e. the monitor, keyboard and mouse</a:t>
                      </a:r>
                      <a:endParaRPr lang="en-US" sz="1800" dirty="0">
                        <a:solidFill>
                          <a:schemeClr val="tx1">
                            <a:lumMod val="75000"/>
                            <a:lumOff val="2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26641" marR="47490" marT="63320" marB="63320">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extLst>
                  <a:ext uri="{0D108BD9-81ED-4DB2-BD59-A6C34878D82A}">
                    <a16:rowId xmlns:a16="http://schemas.microsoft.com/office/drawing/2014/main" val="1023196663"/>
                  </a:ext>
                </a:extLst>
              </a:tr>
              <a:tr h="472437">
                <a:tc>
                  <a:txBody>
                    <a:bodyPr/>
                    <a:lstStyle/>
                    <a:p>
                      <a:pPr marL="0" marR="0" algn="r">
                        <a:lnSpc>
                          <a:spcPct val="150000"/>
                        </a:lnSpc>
                        <a:spcBef>
                          <a:spcPts val="0"/>
                        </a:spcBef>
                        <a:spcAft>
                          <a:spcPts val="0"/>
                        </a:spcAft>
                      </a:pPr>
                      <a:r>
                        <a:rPr lang="vi-VN" sz="1800" b="1">
                          <a:solidFill>
                            <a:schemeClr val="tx1">
                              <a:lumMod val="75000"/>
                              <a:lumOff val="25000"/>
                            </a:schemeClr>
                          </a:solidFill>
                          <a:effectLst/>
                        </a:rPr>
                        <a:t>6. transfer</a:t>
                      </a:r>
                      <a:endParaRPr lang="en-US" sz="1800" b="1">
                        <a:solidFill>
                          <a:schemeClr val="tx1">
                            <a:lumMod val="75000"/>
                            <a:lumOff val="2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26641" marR="189961" marT="63320" marB="63320">
                    <a:lnL w="12700" cmpd="sng">
                      <a:noFill/>
                      <a:prstDash val="solid"/>
                    </a:lnL>
                    <a:lnR w="9525" cap="flat" cmpd="sng" algn="ctr">
                      <a:solidFill>
                        <a:srgbClr val="D8DCDC"/>
                      </a:solidFill>
                      <a:prstDash val="solid"/>
                    </a:lnR>
                    <a:lnT w="12700" cmpd="sng">
                      <a:noFill/>
                      <a:prstDash val="solid"/>
                    </a:lnT>
                    <a:lnB w="12700" cmpd="sng">
                      <a:noFill/>
                      <a:prstDash val="solid"/>
                    </a:lnB>
                    <a:noFill/>
                  </a:tcPr>
                </a:tc>
                <a:tc>
                  <a:txBody>
                    <a:bodyPr/>
                    <a:lstStyle/>
                    <a:p>
                      <a:pPr marL="0" marR="0" algn="just">
                        <a:lnSpc>
                          <a:spcPct val="150000"/>
                        </a:lnSpc>
                        <a:spcBef>
                          <a:spcPts val="0"/>
                        </a:spcBef>
                        <a:spcAft>
                          <a:spcPts val="0"/>
                        </a:spcAft>
                      </a:pPr>
                      <a:r>
                        <a:rPr lang="vi-VN" sz="1800" dirty="0">
                          <a:solidFill>
                            <a:schemeClr val="tx1">
                              <a:lumMod val="75000"/>
                              <a:lumOff val="25000"/>
                            </a:schemeClr>
                          </a:solidFill>
                          <a:effectLst/>
                        </a:rPr>
                        <a:t>f. the floppy drive with four screws</a:t>
                      </a:r>
                      <a:endParaRPr lang="en-US" sz="1800" dirty="0">
                        <a:solidFill>
                          <a:schemeClr val="tx1">
                            <a:lumMod val="75000"/>
                            <a:lumOff val="2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26641" marR="47490" marT="63320" marB="63320">
                    <a:lnL w="9525" cap="flat" cmpd="sng" algn="ctr">
                      <a:solidFill>
                        <a:srgbClr val="D8DC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CDC"/>
                      </a:solidFill>
                      <a:prstDash val="solid"/>
                    </a:lnB>
                    <a:noFill/>
                  </a:tcPr>
                </a:tc>
                <a:extLst>
                  <a:ext uri="{0D108BD9-81ED-4DB2-BD59-A6C34878D82A}">
                    <a16:rowId xmlns:a16="http://schemas.microsoft.com/office/drawing/2014/main" val="1422504466"/>
                  </a:ext>
                </a:extLst>
              </a:tr>
              <a:tr h="472437">
                <a:tc>
                  <a:txBody>
                    <a:bodyPr/>
                    <a:lstStyle/>
                    <a:p>
                      <a:pPr marL="0" marR="0" algn="r">
                        <a:lnSpc>
                          <a:spcPct val="150000"/>
                        </a:lnSpc>
                        <a:spcBef>
                          <a:spcPts val="0"/>
                        </a:spcBef>
                        <a:spcAft>
                          <a:spcPts val="0"/>
                        </a:spcAft>
                      </a:pPr>
                      <a:r>
                        <a:rPr lang="vi-VN" sz="1800" b="1">
                          <a:solidFill>
                            <a:schemeClr val="tx1">
                              <a:lumMod val="75000"/>
                              <a:lumOff val="25000"/>
                            </a:schemeClr>
                          </a:solidFill>
                          <a:effectLst/>
                        </a:rPr>
                        <a:t>7. back up</a:t>
                      </a:r>
                      <a:endParaRPr lang="en-US" sz="1800" b="1">
                        <a:solidFill>
                          <a:schemeClr val="tx1">
                            <a:lumMod val="75000"/>
                            <a:lumOff val="2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26641" marR="189961" marT="63320" marB="63320">
                    <a:lnL w="12700" cmpd="sng">
                      <a:noFill/>
                      <a:prstDash val="solid"/>
                    </a:lnL>
                    <a:lnR w="9525" cap="flat" cmpd="sng" algn="ctr">
                      <a:solidFill>
                        <a:srgbClr val="D8DCDC"/>
                      </a:solidFill>
                      <a:prstDash val="solid"/>
                    </a:lnR>
                    <a:lnT w="12700" cmpd="sng">
                      <a:noFill/>
                      <a:prstDash val="solid"/>
                    </a:lnT>
                    <a:lnB w="12700" cmpd="sng">
                      <a:noFill/>
                      <a:prstDash val="solid"/>
                    </a:lnB>
                    <a:noFill/>
                  </a:tcPr>
                </a:tc>
                <a:tc>
                  <a:txBody>
                    <a:bodyPr/>
                    <a:lstStyle/>
                    <a:p>
                      <a:pPr marL="0" marR="0" algn="just">
                        <a:lnSpc>
                          <a:spcPct val="150000"/>
                        </a:lnSpc>
                        <a:spcBef>
                          <a:spcPts val="0"/>
                        </a:spcBef>
                        <a:spcAft>
                          <a:spcPts val="0"/>
                        </a:spcAft>
                      </a:pPr>
                      <a:r>
                        <a:rPr lang="vi-VN" sz="1800" dirty="0">
                          <a:solidFill>
                            <a:schemeClr val="tx1">
                              <a:lumMod val="75000"/>
                              <a:lumOff val="25000"/>
                            </a:schemeClr>
                          </a:solidFill>
                          <a:effectLst/>
                        </a:rPr>
                        <a:t>g. RAM on the motherboard</a:t>
                      </a:r>
                      <a:endParaRPr lang="en-US" sz="1800" dirty="0">
                        <a:solidFill>
                          <a:schemeClr val="tx1">
                            <a:lumMod val="75000"/>
                            <a:lumOff val="2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26641" marR="47490" marT="63320" marB="63320">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extLst>
                  <a:ext uri="{0D108BD9-81ED-4DB2-BD59-A6C34878D82A}">
                    <a16:rowId xmlns:a16="http://schemas.microsoft.com/office/drawing/2014/main" val="2419275592"/>
                  </a:ext>
                </a:extLst>
              </a:tr>
              <a:tr h="472437">
                <a:tc>
                  <a:txBody>
                    <a:bodyPr/>
                    <a:lstStyle/>
                    <a:p>
                      <a:pPr marL="0" marR="0" algn="r">
                        <a:lnSpc>
                          <a:spcPct val="150000"/>
                        </a:lnSpc>
                        <a:spcBef>
                          <a:spcPts val="0"/>
                        </a:spcBef>
                        <a:spcAft>
                          <a:spcPts val="0"/>
                        </a:spcAft>
                      </a:pPr>
                      <a:r>
                        <a:rPr lang="vi-VN" sz="1800" b="1">
                          <a:solidFill>
                            <a:schemeClr val="tx1">
                              <a:lumMod val="75000"/>
                              <a:lumOff val="25000"/>
                            </a:schemeClr>
                          </a:solidFill>
                          <a:effectLst/>
                        </a:rPr>
                        <a:t>8. reboot</a:t>
                      </a:r>
                      <a:endParaRPr lang="en-US" sz="1800" b="1">
                        <a:solidFill>
                          <a:schemeClr val="tx1">
                            <a:lumMod val="75000"/>
                            <a:lumOff val="2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26641" marR="189961" marT="63320" marB="63320">
                    <a:lnL w="12700" cmpd="sng">
                      <a:noFill/>
                      <a:prstDash val="solid"/>
                    </a:lnL>
                    <a:lnR w="9525" cap="flat" cmpd="sng" algn="ctr">
                      <a:solidFill>
                        <a:srgbClr val="D8DCDC"/>
                      </a:solidFill>
                      <a:prstDash val="solid"/>
                    </a:lnR>
                    <a:lnT w="12700" cmpd="sng">
                      <a:noFill/>
                      <a:prstDash val="solid"/>
                    </a:lnT>
                    <a:lnB w="12700" cmpd="sng">
                      <a:noFill/>
                      <a:prstDash val="solid"/>
                    </a:lnB>
                    <a:noFill/>
                  </a:tcPr>
                </a:tc>
                <a:tc>
                  <a:txBody>
                    <a:bodyPr/>
                    <a:lstStyle/>
                    <a:p>
                      <a:pPr marL="0" marR="0" algn="just">
                        <a:lnSpc>
                          <a:spcPct val="150000"/>
                        </a:lnSpc>
                        <a:spcBef>
                          <a:spcPts val="0"/>
                        </a:spcBef>
                        <a:spcAft>
                          <a:spcPts val="0"/>
                        </a:spcAft>
                      </a:pPr>
                      <a:r>
                        <a:rPr lang="vi-VN" sz="1800" dirty="0">
                          <a:solidFill>
                            <a:schemeClr val="tx1">
                              <a:lumMod val="75000"/>
                              <a:lumOff val="25000"/>
                            </a:schemeClr>
                          </a:solidFill>
                          <a:effectLst/>
                        </a:rPr>
                        <a:t>h. data to memory</a:t>
                      </a:r>
                      <a:endParaRPr lang="en-US" sz="1800" dirty="0">
                        <a:solidFill>
                          <a:schemeClr val="tx1">
                            <a:lumMod val="75000"/>
                            <a:lumOff val="2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26641" marR="47490" marT="63320" marB="63320">
                    <a:lnL w="9525" cap="flat" cmpd="sng" algn="ctr">
                      <a:solidFill>
                        <a:srgbClr val="D8DC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CDC"/>
                      </a:solidFill>
                      <a:prstDash val="solid"/>
                    </a:lnB>
                    <a:noFill/>
                  </a:tcPr>
                </a:tc>
                <a:extLst>
                  <a:ext uri="{0D108BD9-81ED-4DB2-BD59-A6C34878D82A}">
                    <a16:rowId xmlns:a16="http://schemas.microsoft.com/office/drawing/2014/main" val="2890382526"/>
                  </a:ext>
                </a:extLst>
              </a:tr>
              <a:tr h="472437">
                <a:tc>
                  <a:txBody>
                    <a:bodyPr/>
                    <a:lstStyle/>
                    <a:p>
                      <a:pPr marL="0" marR="0" algn="r">
                        <a:lnSpc>
                          <a:spcPct val="150000"/>
                        </a:lnSpc>
                        <a:spcBef>
                          <a:spcPts val="0"/>
                        </a:spcBef>
                        <a:spcAft>
                          <a:spcPts val="0"/>
                        </a:spcAft>
                      </a:pPr>
                      <a:r>
                        <a:rPr lang="vi-VN" sz="1800" b="1">
                          <a:solidFill>
                            <a:schemeClr val="tx1">
                              <a:lumMod val="75000"/>
                              <a:lumOff val="25000"/>
                            </a:schemeClr>
                          </a:solidFill>
                          <a:effectLst/>
                        </a:rPr>
                        <a:t>9. secure</a:t>
                      </a:r>
                      <a:endParaRPr lang="en-US" sz="1800" b="1">
                        <a:solidFill>
                          <a:schemeClr val="tx1">
                            <a:lumMod val="75000"/>
                            <a:lumOff val="2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26641" marR="189961" marT="63320" marB="63320">
                    <a:lnL w="12700" cmpd="sng">
                      <a:noFill/>
                      <a:prstDash val="solid"/>
                    </a:lnL>
                    <a:lnR w="9525" cap="flat" cmpd="sng" algn="ctr">
                      <a:solidFill>
                        <a:srgbClr val="D8DCDC"/>
                      </a:solidFill>
                      <a:prstDash val="solid"/>
                    </a:lnR>
                    <a:lnT w="12700" cmpd="sng">
                      <a:noFill/>
                      <a:prstDash val="solid"/>
                    </a:lnT>
                    <a:lnB w="12700" cmpd="sng">
                      <a:noFill/>
                      <a:prstDash val="solid"/>
                    </a:lnB>
                    <a:noFill/>
                  </a:tcPr>
                </a:tc>
                <a:tc>
                  <a:txBody>
                    <a:bodyPr/>
                    <a:lstStyle/>
                    <a:p>
                      <a:pPr marL="0" marR="0" algn="just">
                        <a:lnSpc>
                          <a:spcPct val="150000"/>
                        </a:lnSpc>
                        <a:spcBef>
                          <a:spcPts val="0"/>
                        </a:spcBef>
                        <a:spcAft>
                          <a:spcPts val="0"/>
                        </a:spcAft>
                      </a:pPr>
                      <a:r>
                        <a:rPr lang="vi-VN" sz="1800" dirty="0">
                          <a:solidFill>
                            <a:schemeClr val="tx1">
                              <a:lumMod val="75000"/>
                              <a:lumOff val="25000"/>
                            </a:schemeClr>
                          </a:solidFill>
                          <a:effectLst/>
                        </a:rPr>
                        <a:t>i. the expansion card in the expansion slot</a:t>
                      </a:r>
                      <a:endParaRPr lang="en-US" sz="1800" dirty="0">
                        <a:solidFill>
                          <a:schemeClr val="tx1">
                            <a:lumMod val="75000"/>
                            <a:lumOff val="2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26641" marR="47490" marT="63320" marB="63320">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extLst>
                  <a:ext uri="{0D108BD9-81ED-4DB2-BD59-A6C34878D82A}">
                    <a16:rowId xmlns:a16="http://schemas.microsoft.com/office/drawing/2014/main" val="2996022347"/>
                  </a:ext>
                </a:extLst>
              </a:tr>
              <a:tr h="472437">
                <a:tc>
                  <a:txBody>
                    <a:bodyPr/>
                    <a:lstStyle/>
                    <a:p>
                      <a:pPr marL="0" marR="0" algn="r">
                        <a:lnSpc>
                          <a:spcPct val="150000"/>
                        </a:lnSpc>
                        <a:spcBef>
                          <a:spcPts val="0"/>
                        </a:spcBef>
                        <a:spcAft>
                          <a:spcPts val="0"/>
                        </a:spcAft>
                      </a:pPr>
                      <a:r>
                        <a:rPr lang="vi-VN" sz="1800" b="1">
                          <a:solidFill>
                            <a:schemeClr val="tx1">
                              <a:lumMod val="75000"/>
                              <a:lumOff val="25000"/>
                            </a:schemeClr>
                          </a:solidFill>
                          <a:effectLst/>
                        </a:rPr>
                        <a:t>10. insert</a:t>
                      </a:r>
                      <a:endParaRPr lang="en-US" sz="1800" b="1">
                        <a:solidFill>
                          <a:schemeClr val="tx1">
                            <a:lumMod val="75000"/>
                            <a:lumOff val="2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26641" marR="189961" marT="63320" marB="63320">
                    <a:lnL w="12700" cmpd="sng">
                      <a:noFill/>
                      <a:prstDash val="solid"/>
                    </a:lnL>
                    <a:lnR w="9525" cap="flat" cmpd="sng" algn="ctr">
                      <a:solidFill>
                        <a:srgbClr val="D8DCDC"/>
                      </a:solidFill>
                      <a:prstDash val="solid"/>
                    </a:lnR>
                    <a:lnT w="12700" cmpd="sng">
                      <a:noFill/>
                      <a:prstDash val="solid"/>
                    </a:lnT>
                    <a:lnB w="12700" cmpd="sng">
                      <a:noFill/>
                      <a:prstDash val="solid"/>
                    </a:lnB>
                    <a:noFill/>
                  </a:tcPr>
                </a:tc>
                <a:tc>
                  <a:txBody>
                    <a:bodyPr/>
                    <a:lstStyle/>
                    <a:p>
                      <a:pPr marL="0" marR="0" algn="just">
                        <a:lnSpc>
                          <a:spcPct val="150000"/>
                        </a:lnSpc>
                        <a:spcBef>
                          <a:spcPts val="0"/>
                        </a:spcBef>
                        <a:spcAft>
                          <a:spcPts val="0"/>
                        </a:spcAft>
                      </a:pPr>
                      <a:r>
                        <a:rPr lang="vi-VN" sz="1800" dirty="0">
                          <a:solidFill>
                            <a:schemeClr val="tx1">
                              <a:lumMod val="75000"/>
                              <a:lumOff val="25000"/>
                            </a:schemeClr>
                          </a:solidFill>
                          <a:effectLst/>
                        </a:rPr>
                        <a:t>j. the computer</a:t>
                      </a:r>
                      <a:endParaRPr lang="en-US" sz="1800" dirty="0">
                        <a:solidFill>
                          <a:schemeClr val="tx1">
                            <a:lumMod val="75000"/>
                            <a:lumOff val="2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26641" marR="47490" marT="63320" marB="63320">
                    <a:lnL w="9525" cap="flat" cmpd="sng" algn="ctr">
                      <a:solidFill>
                        <a:srgbClr val="D8DC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EDC"/>
                      </a:solidFill>
                      <a:prstDash val="solid"/>
                    </a:lnB>
                    <a:noFill/>
                  </a:tcPr>
                </a:tc>
                <a:extLst>
                  <a:ext uri="{0D108BD9-81ED-4DB2-BD59-A6C34878D82A}">
                    <a16:rowId xmlns:a16="http://schemas.microsoft.com/office/drawing/2014/main" val="3660380818"/>
                  </a:ext>
                </a:extLst>
              </a:tr>
            </a:tbl>
          </a:graphicData>
        </a:graphic>
      </p:graphicFrame>
      <p:cxnSp>
        <p:nvCxnSpPr>
          <p:cNvPr id="3" name="Straight Arrow Connector 2">
            <a:extLst>
              <a:ext uri="{FF2B5EF4-FFF2-40B4-BE49-F238E27FC236}">
                <a16:creationId xmlns:a16="http://schemas.microsoft.com/office/drawing/2014/main" id="{30B1A3B4-5426-9649-ADC5-2BE0C4D56322}"/>
              </a:ext>
            </a:extLst>
          </p:cNvPr>
          <p:cNvCxnSpPr>
            <a:cxnSpLocks/>
          </p:cNvCxnSpPr>
          <p:nvPr/>
        </p:nvCxnSpPr>
        <p:spPr>
          <a:xfrm>
            <a:off x="2667000" y="723900"/>
            <a:ext cx="381000" cy="1828800"/>
          </a:xfrm>
          <a:prstGeom prst="straightConnector1">
            <a:avLst/>
          </a:prstGeom>
          <a:ln>
            <a:headEnd type="triangle"/>
            <a:tailEnd type="triangle"/>
          </a:ln>
        </p:spPr>
        <p:style>
          <a:lnRef idx="3">
            <a:schemeClr val="accent1"/>
          </a:lnRef>
          <a:fillRef idx="0">
            <a:schemeClr val="accent1"/>
          </a:fillRef>
          <a:effectRef idx="2">
            <a:schemeClr val="accent1"/>
          </a:effectRef>
          <a:fontRef idx="minor">
            <a:schemeClr val="tx1"/>
          </a:fontRef>
        </p:style>
      </p:cxnSp>
      <p:cxnSp>
        <p:nvCxnSpPr>
          <p:cNvPr id="10" name="Straight Arrow Connector 9">
            <a:extLst>
              <a:ext uri="{FF2B5EF4-FFF2-40B4-BE49-F238E27FC236}">
                <a16:creationId xmlns:a16="http://schemas.microsoft.com/office/drawing/2014/main" id="{BA9D493B-4B4E-B043-A54B-53765B1E2BA8}"/>
              </a:ext>
            </a:extLst>
          </p:cNvPr>
          <p:cNvCxnSpPr>
            <a:cxnSpLocks/>
          </p:cNvCxnSpPr>
          <p:nvPr/>
        </p:nvCxnSpPr>
        <p:spPr>
          <a:xfrm flipV="1">
            <a:off x="2667000" y="722913"/>
            <a:ext cx="381000" cy="458187"/>
          </a:xfrm>
          <a:prstGeom prst="straightConnector1">
            <a:avLst/>
          </a:prstGeom>
          <a:ln>
            <a:headEnd type="triangle"/>
            <a:tailEnd type="triangle"/>
          </a:ln>
        </p:spPr>
        <p:style>
          <a:lnRef idx="3">
            <a:schemeClr val="accent1"/>
          </a:lnRef>
          <a:fillRef idx="0">
            <a:schemeClr val="accent1"/>
          </a:fillRef>
          <a:effectRef idx="2">
            <a:schemeClr val="accent1"/>
          </a:effectRef>
          <a:fontRef idx="minor">
            <a:schemeClr val="tx1"/>
          </a:fontRef>
        </p:style>
      </p:cxnSp>
      <p:cxnSp>
        <p:nvCxnSpPr>
          <p:cNvPr id="12" name="Straight Arrow Connector 11">
            <a:extLst>
              <a:ext uri="{FF2B5EF4-FFF2-40B4-BE49-F238E27FC236}">
                <a16:creationId xmlns:a16="http://schemas.microsoft.com/office/drawing/2014/main" id="{04BF1A27-705D-6E40-8BCA-A00C85FF4D43}"/>
              </a:ext>
            </a:extLst>
          </p:cNvPr>
          <p:cNvCxnSpPr>
            <a:cxnSpLocks/>
          </p:cNvCxnSpPr>
          <p:nvPr/>
        </p:nvCxnSpPr>
        <p:spPr>
          <a:xfrm>
            <a:off x="2667000" y="1714500"/>
            <a:ext cx="381000" cy="1352057"/>
          </a:xfrm>
          <a:prstGeom prst="straightConnector1">
            <a:avLst/>
          </a:prstGeom>
          <a:ln>
            <a:headEnd type="triangle"/>
            <a:tailEnd type="triangle"/>
          </a:ln>
        </p:spPr>
        <p:style>
          <a:lnRef idx="3">
            <a:schemeClr val="accent1"/>
          </a:lnRef>
          <a:fillRef idx="0">
            <a:schemeClr val="accent1"/>
          </a:fillRef>
          <a:effectRef idx="2">
            <a:schemeClr val="accent1"/>
          </a:effectRef>
          <a:fontRef idx="minor">
            <a:schemeClr val="tx1"/>
          </a:fontRef>
        </p:style>
      </p:cxnSp>
      <p:cxnSp>
        <p:nvCxnSpPr>
          <p:cNvPr id="16" name="Straight Arrow Connector 15">
            <a:extLst>
              <a:ext uri="{FF2B5EF4-FFF2-40B4-BE49-F238E27FC236}">
                <a16:creationId xmlns:a16="http://schemas.microsoft.com/office/drawing/2014/main" id="{B5C08B45-C289-CB48-AC3D-3FEA0C827D2F}"/>
              </a:ext>
            </a:extLst>
          </p:cNvPr>
          <p:cNvCxnSpPr>
            <a:cxnSpLocks/>
          </p:cNvCxnSpPr>
          <p:nvPr/>
        </p:nvCxnSpPr>
        <p:spPr>
          <a:xfrm>
            <a:off x="2655620" y="2552700"/>
            <a:ext cx="392380" cy="1524000"/>
          </a:xfrm>
          <a:prstGeom prst="straightConnector1">
            <a:avLst/>
          </a:prstGeom>
          <a:ln>
            <a:headEnd type="triangle"/>
            <a:tailEnd type="triangle"/>
          </a:ln>
        </p:spPr>
        <p:style>
          <a:lnRef idx="3">
            <a:schemeClr val="accent1"/>
          </a:lnRef>
          <a:fillRef idx="0">
            <a:schemeClr val="accent1"/>
          </a:fillRef>
          <a:effectRef idx="2">
            <a:schemeClr val="accent1"/>
          </a:effectRef>
          <a:fontRef idx="minor">
            <a:schemeClr val="tx1"/>
          </a:fontRef>
        </p:style>
      </p:cxnSp>
      <p:cxnSp>
        <p:nvCxnSpPr>
          <p:cNvPr id="18" name="Straight Arrow Connector 17">
            <a:extLst>
              <a:ext uri="{FF2B5EF4-FFF2-40B4-BE49-F238E27FC236}">
                <a16:creationId xmlns:a16="http://schemas.microsoft.com/office/drawing/2014/main" id="{544BBA57-DA41-7142-924A-7C4A8010865D}"/>
              </a:ext>
            </a:extLst>
          </p:cNvPr>
          <p:cNvCxnSpPr>
            <a:cxnSpLocks/>
          </p:cNvCxnSpPr>
          <p:nvPr/>
        </p:nvCxnSpPr>
        <p:spPr>
          <a:xfrm flipV="1">
            <a:off x="2653145" y="1189035"/>
            <a:ext cx="394855" cy="1877522"/>
          </a:xfrm>
          <a:prstGeom prst="straightConnector1">
            <a:avLst/>
          </a:prstGeom>
          <a:ln>
            <a:headEnd type="triangle"/>
            <a:tailEnd type="triangle"/>
          </a:ln>
        </p:spPr>
        <p:style>
          <a:lnRef idx="3">
            <a:schemeClr val="accent1"/>
          </a:lnRef>
          <a:fillRef idx="0">
            <a:schemeClr val="accent1"/>
          </a:fillRef>
          <a:effectRef idx="2">
            <a:schemeClr val="accent1"/>
          </a:effectRef>
          <a:fontRef idx="minor">
            <a:schemeClr val="tx1"/>
          </a:fontRef>
        </p:style>
      </p:cxnSp>
      <p:cxnSp>
        <p:nvCxnSpPr>
          <p:cNvPr id="20" name="Straight Arrow Connector 19">
            <a:extLst>
              <a:ext uri="{FF2B5EF4-FFF2-40B4-BE49-F238E27FC236}">
                <a16:creationId xmlns:a16="http://schemas.microsoft.com/office/drawing/2014/main" id="{5FA20D38-19A4-C14E-8984-BFADD299F2BC}"/>
              </a:ext>
            </a:extLst>
          </p:cNvPr>
          <p:cNvCxnSpPr>
            <a:cxnSpLocks/>
          </p:cNvCxnSpPr>
          <p:nvPr/>
        </p:nvCxnSpPr>
        <p:spPr>
          <a:xfrm>
            <a:off x="2653145" y="3530439"/>
            <a:ext cx="394855" cy="995526"/>
          </a:xfrm>
          <a:prstGeom prst="straightConnector1">
            <a:avLst/>
          </a:prstGeom>
          <a:ln>
            <a:headEnd type="triangle"/>
            <a:tailEnd type="triangle"/>
          </a:ln>
        </p:spPr>
        <p:style>
          <a:lnRef idx="3">
            <a:schemeClr val="accent1"/>
          </a:lnRef>
          <a:fillRef idx="0">
            <a:schemeClr val="accent1"/>
          </a:fillRef>
          <a:effectRef idx="2">
            <a:schemeClr val="accent1"/>
          </a:effectRef>
          <a:fontRef idx="minor">
            <a:schemeClr val="tx1"/>
          </a:fontRef>
        </p:style>
      </p:cxnSp>
      <p:cxnSp>
        <p:nvCxnSpPr>
          <p:cNvPr id="21" name="Straight Arrow Connector 20">
            <a:extLst>
              <a:ext uri="{FF2B5EF4-FFF2-40B4-BE49-F238E27FC236}">
                <a16:creationId xmlns:a16="http://schemas.microsoft.com/office/drawing/2014/main" id="{3C94F80D-62F5-1E49-8D82-987FEECB6B26}"/>
              </a:ext>
            </a:extLst>
          </p:cNvPr>
          <p:cNvCxnSpPr>
            <a:cxnSpLocks/>
          </p:cNvCxnSpPr>
          <p:nvPr/>
        </p:nvCxnSpPr>
        <p:spPr>
          <a:xfrm>
            <a:off x="2653145" y="4533900"/>
            <a:ext cx="394855" cy="1066800"/>
          </a:xfrm>
          <a:prstGeom prst="straightConnector1">
            <a:avLst/>
          </a:prstGeom>
          <a:ln>
            <a:headEnd type="triangle"/>
            <a:tailEnd type="triangle"/>
          </a:ln>
        </p:spPr>
        <p:style>
          <a:lnRef idx="3">
            <a:schemeClr val="accent1"/>
          </a:lnRef>
          <a:fillRef idx="0">
            <a:schemeClr val="accent1"/>
          </a:fillRef>
          <a:effectRef idx="2">
            <a:schemeClr val="accent1"/>
          </a:effectRef>
          <a:fontRef idx="minor">
            <a:schemeClr val="tx1"/>
          </a:fontRef>
        </p:style>
      </p:cxnSp>
      <p:cxnSp>
        <p:nvCxnSpPr>
          <p:cNvPr id="25" name="Straight Arrow Connector 24">
            <a:extLst>
              <a:ext uri="{FF2B5EF4-FFF2-40B4-BE49-F238E27FC236}">
                <a16:creationId xmlns:a16="http://schemas.microsoft.com/office/drawing/2014/main" id="{92964A48-CF2F-7144-8F8D-BB645E4AE360}"/>
              </a:ext>
            </a:extLst>
          </p:cNvPr>
          <p:cNvCxnSpPr>
            <a:cxnSpLocks/>
          </p:cNvCxnSpPr>
          <p:nvPr/>
        </p:nvCxnSpPr>
        <p:spPr>
          <a:xfrm flipV="1">
            <a:off x="2653143" y="3522504"/>
            <a:ext cx="394857" cy="1498416"/>
          </a:xfrm>
          <a:prstGeom prst="straightConnector1">
            <a:avLst/>
          </a:prstGeom>
          <a:ln>
            <a:headEnd type="triangle"/>
            <a:tailEnd type="triangle"/>
          </a:ln>
        </p:spPr>
        <p:style>
          <a:lnRef idx="3">
            <a:schemeClr val="accent1"/>
          </a:lnRef>
          <a:fillRef idx="0">
            <a:schemeClr val="accent1"/>
          </a:fillRef>
          <a:effectRef idx="2">
            <a:schemeClr val="accent1"/>
          </a:effectRef>
          <a:fontRef idx="minor">
            <a:schemeClr val="tx1"/>
          </a:fontRef>
        </p:style>
      </p:cxnSp>
      <p:cxnSp>
        <p:nvCxnSpPr>
          <p:cNvPr id="27" name="Straight Arrow Connector 26">
            <a:extLst>
              <a:ext uri="{FF2B5EF4-FFF2-40B4-BE49-F238E27FC236}">
                <a16:creationId xmlns:a16="http://schemas.microsoft.com/office/drawing/2014/main" id="{3DB1E9EC-31C3-1A44-9C88-70CC940C61B9}"/>
              </a:ext>
            </a:extLst>
          </p:cNvPr>
          <p:cNvCxnSpPr>
            <a:cxnSpLocks/>
          </p:cNvCxnSpPr>
          <p:nvPr/>
        </p:nvCxnSpPr>
        <p:spPr>
          <a:xfrm flipV="1">
            <a:off x="2628900" y="5064650"/>
            <a:ext cx="419100" cy="475171"/>
          </a:xfrm>
          <a:prstGeom prst="straightConnector1">
            <a:avLst/>
          </a:prstGeom>
          <a:ln>
            <a:headEnd type="triangle"/>
            <a:tailEnd type="triangle"/>
          </a:ln>
        </p:spPr>
        <p:style>
          <a:lnRef idx="3">
            <a:schemeClr val="accent1"/>
          </a:lnRef>
          <a:fillRef idx="0">
            <a:schemeClr val="accent1"/>
          </a:fillRef>
          <a:effectRef idx="2">
            <a:schemeClr val="accent1"/>
          </a:effectRef>
          <a:fontRef idx="minor">
            <a:schemeClr val="tx1"/>
          </a:fontRef>
        </p:style>
      </p:cxnSp>
      <p:cxnSp>
        <p:nvCxnSpPr>
          <p:cNvPr id="32" name="Straight Arrow Connector 31">
            <a:extLst>
              <a:ext uri="{FF2B5EF4-FFF2-40B4-BE49-F238E27FC236}">
                <a16:creationId xmlns:a16="http://schemas.microsoft.com/office/drawing/2014/main" id="{3E088F04-5230-134B-BFBC-2B218A030C6F}"/>
              </a:ext>
            </a:extLst>
          </p:cNvPr>
          <p:cNvCxnSpPr>
            <a:cxnSpLocks/>
          </p:cNvCxnSpPr>
          <p:nvPr/>
        </p:nvCxnSpPr>
        <p:spPr>
          <a:xfrm flipV="1">
            <a:off x="2667000" y="1719785"/>
            <a:ext cx="381000" cy="2342190"/>
          </a:xfrm>
          <a:prstGeom prst="straightConnector1">
            <a:avLst/>
          </a:prstGeom>
          <a:ln>
            <a:headEnd type="triangle"/>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73753107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checkerboard(across)">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checkerboard(across)">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checkerboard(across)">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checkerboard(across)">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5" presetClass="entr" presetSubtype="10" fill="hold"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checkerboard(across)">
                                      <p:cBhvr>
                                        <p:cTn id="27" dur="500"/>
                                        <p:tgtEl>
                                          <p:spTgt spid="16"/>
                                        </p:tgtEl>
                                      </p:cBhvr>
                                    </p:animEffect>
                                  </p:childTnLst>
                                </p:cTn>
                              </p:par>
                            </p:childTnLst>
                          </p:cTn>
                        </p:par>
                      </p:childTnLst>
                    </p:cTn>
                  </p:par>
                  <p:par>
                    <p:cTn id="28" fill="hold">
                      <p:stCondLst>
                        <p:cond delay="indefinite"/>
                      </p:stCondLst>
                      <p:childTnLst>
                        <p:par>
                          <p:cTn id="29" fill="hold">
                            <p:stCondLst>
                              <p:cond delay="0"/>
                            </p:stCondLst>
                            <p:childTnLst>
                              <p:par>
                                <p:cTn id="30" presetID="5" presetClass="entr" presetSubtype="10" fill="hold" nodeType="click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checkerboard(across)">
                                      <p:cBhvr>
                                        <p:cTn id="32" dur="500"/>
                                        <p:tgtEl>
                                          <p:spTgt spid="18"/>
                                        </p:tgtEl>
                                      </p:cBhvr>
                                    </p:animEffect>
                                  </p:childTnLst>
                                </p:cTn>
                              </p:par>
                            </p:childTnLst>
                          </p:cTn>
                        </p:par>
                      </p:childTnLst>
                    </p:cTn>
                  </p:par>
                  <p:par>
                    <p:cTn id="33" fill="hold">
                      <p:stCondLst>
                        <p:cond delay="indefinite"/>
                      </p:stCondLst>
                      <p:childTnLst>
                        <p:par>
                          <p:cTn id="34" fill="hold">
                            <p:stCondLst>
                              <p:cond delay="0"/>
                            </p:stCondLst>
                            <p:childTnLst>
                              <p:par>
                                <p:cTn id="35" presetID="5" presetClass="entr" presetSubtype="10" fill="hold" nodeType="click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checkerboard(across)">
                                      <p:cBhvr>
                                        <p:cTn id="37" dur="500"/>
                                        <p:tgtEl>
                                          <p:spTgt spid="20"/>
                                        </p:tgtEl>
                                      </p:cBhvr>
                                    </p:animEffect>
                                  </p:childTnLst>
                                </p:cTn>
                              </p:par>
                            </p:childTnLst>
                          </p:cTn>
                        </p:par>
                      </p:childTnLst>
                    </p:cTn>
                  </p:par>
                  <p:par>
                    <p:cTn id="38" fill="hold">
                      <p:stCondLst>
                        <p:cond delay="indefinite"/>
                      </p:stCondLst>
                      <p:childTnLst>
                        <p:par>
                          <p:cTn id="39" fill="hold">
                            <p:stCondLst>
                              <p:cond delay="0"/>
                            </p:stCondLst>
                            <p:childTnLst>
                              <p:par>
                                <p:cTn id="40" presetID="5" presetClass="entr" presetSubtype="10" fill="hold" nodeType="clickEffect">
                                  <p:stCondLst>
                                    <p:cond delay="0"/>
                                  </p:stCondLst>
                                  <p:childTnLst>
                                    <p:set>
                                      <p:cBhvr>
                                        <p:cTn id="41" dur="1" fill="hold">
                                          <p:stCondLst>
                                            <p:cond delay="0"/>
                                          </p:stCondLst>
                                        </p:cTn>
                                        <p:tgtEl>
                                          <p:spTgt spid="32"/>
                                        </p:tgtEl>
                                        <p:attrNameLst>
                                          <p:attrName>style.visibility</p:attrName>
                                        </p:attrNameLst>
                                      </p:cBhvr>
                                      <p:to>
                                        <p:strVal val="visible"/>
                                      </p:to>
                                    </p:set>
                                    <p:animEffect transition="in" filter="checkerboard(across)">
                                      <p:cBhvr>
                                        <p:cTn id="42" dur="500"/>
                                        <p:tgtEl>
                                          <p:spTgt spid="32"/>
                                        </p:tgtEl>
                                      </p:cBhvr>
                                    </p:animEffect>
                                  </p:childTnLst>
                                </p:cTn>
                              </p:par>
                            </p:childTnLst>
                          </p:cTn>
                        </p:par>
                      </p:childTnLst>
                    </p:cTn>
                  </p:par>
                  <p:par>
                    <p:cTn id="43" fill="hold">
                      <p:stCondLst>
                        <p:cond delay="indefinite"/>
                      </p:stCondLst>
                      <p:childTnLst>
                        <p:par>
                          <p:cTn id="44" fill="hold">
                            <p:stCondLst>
                              <p:cond delay="0"/>
                            </p:stCondLst>
                            <p:childTnLst>
                              <p:par>
                                <p:cTn id="45" presetID="5" presetClass="entr" presetSubtype="10" fill="hold" nodeType="click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checkerboard(across)">
                                      <p:cBhvr>
                                        <p:cTn id="47" dur="500"/>
                                        <p:tgtEl>
                                          <p:spTgt spid="21"/>
                                        </p:tgtEl>
                                      </p:cBhvr>
                                    </p:animEffect>
                                  </p:childTnLst>
                                </p:cTn>
                              </p:par>
                            </p:childTnLst>
                          </p:cTn>
                        </p:par>
                      </p:childTnLst>
                    </p:cTn>
                  </p:par>
                  <p:par>
                    <p:cTn id="48" fill="hold">
                      <p:stCondLst>
                        <p:cond delay="indefinite"/>
                      </p:stCondLst>
                      <p:childTnLst>
                        <p:par>
                          <p:cTn id="49" fill="hold">
                            <p:stCondLst>
                              <p:cond delay="0"/>
                            </p:stCondLst>
                            <p:childTnLst>
                              <p:par>
                                <p:cTn id="50" presetID="5" presetClass="entr" presetSubtype="10" fill="hold" nodeType="clickEffect">
                                  <p:stCondLst>
                                    <p:cond delay="0"/>
                                  </p:stCondLst>
                                  <p:childTnLst>
                                    <p:set>
                                      <p:cBhvr>
                                        <p:cTn id="51" dur="1" fill="hold">
                                          <p:stCondLst>
                                            <p:cond delay="0"/>
                                          </p:stCondLst>
                                        </p:cTn>
                                        <p:tgtEl>
                                          <p:spTgt spid="25"/>
                                        </p:tgtEl>
                                        <p:attrNameLst>
                                          <p:attrName>style.visibility</p:attrName>
                                        </p:attrNameLst>
                                      </p:cBhvr>
                                      <p:to>
                                        <p:strVal val="visible"/>
                                      </p:to>
                                    </p:set>
                                    <p:animEffect transition="in" filter="checkerboard(across)">
                                      <p:cBhvr>
                                        <p:cTn id="52" dur="500"/>
                                        <p:tgtEl>
                                          <p:spTgt spid="25"/>
                                        </p:tgtEl>
                                      </p:cBhvr>
                                    </p:animEffect>
                                  </p:childTnLst>
                                </p:cTn>
                              </p:par>
                            </p:childTnLst>
                          </p:cTn>
                        </p:par>
                      </p:childTnLst>
                    </p:cTn>
                  </p:par>
                  <p:par>
                    <p:cTn id="53" fill="hold">
                      <p:stCondLst>
                        <p:cond delay="indefinite"/>
                      </p:stCondLst>
                      <p:childTnLst>
                        <p:par>
                          <p:cTn id="54" fill="hold">
                            <p:stCondLst>
                              <p:cond delay="0"/>
                            </p:stCondLst>
                            <p:childTnLst>
                              <p:par>
                                <p:cTn id="55" presetID="5" presetClass="entr" presetSubtype="10" fill="hold" nodeType="clickEffect">
                                  <p:stCondLst>
                                    <p:cond delay="0"/>
                                  </p:stCondLst>
                                  <p:childTnLst>
                                    <p:set>
                                      <p:cBhvr>
                                        <p:cTn id="56" dur="1" fill="hold">
                                          <p:stCondLst>
                                            <p:cond delay="0"/>
                                          </p:stCondLst>
                                        </p:cTn>
                                        <p:tgtEl>
                                          <p:spTgt spid="27"/>
                                        </p:tgtEl>
                                        <p:attrNameLst>
                                          <p:attrName>style.visibility</p:attrName>
                                        </p:attrNameLst>
                                      </p:cBhvr>
                                      <p:to>
                                        <p:strVal val="visible"/>
                                      </p:to>
                                    </p:set>
                                    <p:animEffect transition="in" filter="checkerboard(across)">
                                      <p:cBhvr>
                                        <p:cTn id="5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pic>
        <p:nvPicPr>
          <p:cNvPr id="13" name="Picture 2">
            <a:extLst>
              <a:ext uri="{FF2B5EF4-FFF2-40B4-BE49-F238E27FC236}">
                <a16:creationId xmlns:a16="http://schemas.microsoft.com/office/drawing/2014/main" id="{B1981535-B5AA-4E0C-ACE5-925CC19B20F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extLst>
              <a:ext uri="{28A0092B-C50C-407E-A947-70E740481C1C}">
                <a14:useLocalDpi xmlns:a14="http://schemas.microsoft.com/office/drawing/2010/main" val="0"/>
              </a:ext>
            </a:extLst>
          </a:blip>
          <a:srcRect/>
          <a:stretch>
            <a:fillRect/>
          </a:stretch>
        </p:blipFill>
        <p:spPr bwMode="auto">
          <a:xfrm>
            <a:off x="0" y="0"/>
            <a:ext cx="9144002" cy="571500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BF97D060-AA7E-4411-BA62-28BD1EBD55D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9144000" cy="5715000"/>
          </a:xfrm>
          <a:prstGeom prst="rect">
            <a:avLst/>
          </a:prstGeom>
        </p:spPr>
      </p:pic>
      <p:sp>
        <p:nvSpPr>
          <p:cNvPr id="17" name="Freeform: Shape 16">
            <a:extLst>
              <a:ext uri="{FF2B5EF4-FFF2-40B4-BE49-F238E27FC236}">
                <a16:creationId xmlns:a16="http://schemas.microsoft.com/office/drawing/2014/main" id="{DDDE267B-E820-4910-868D-BA40CFB936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0100" y="-7935"/>
            <a:ext cx="7543800" cy="5722934"/>
          </a:xfrm>
          <a:custGeom>
            <a:avLst/>
            <a:gdLst>
              <a:gd name="connsiteX0" fmla="*/ 1263465 w 10058400"/>
              <a:gd name="connsiteY0" fmla="*/ 0 h 6867522"/>
              <a:gd name="connsiteX1" fmla="*/ 8794935 w 10058400"/>
              <a:gd name="connsiteY1" fmla="*/ 0 h 6867522"/>
              <a:gd name="connsiteX2" fmla="*/ 8909975 w 10058400"/>
              <a:gd name="connsiteY2" fmla="*/ 132807 h 6867522"/>
              <a:gd name="connsiteX3" fmla="*/ 10058400 w 10058400"/>
              <a:gd name="connsiteY3" fmla="*/ 3331845 h 6867522"/>
              <a:gd name="connsiteX4" fmla="*/ 8751905 w 10058400"/>
              <a:gd name="connsiteY4" fmla="*/ 6713366 h 6867522"/>
              <a:gd name="connsiteX5" fmla="*/ 8604930 w 10058400"/>
              <a:gd name="connsiteY5" fmla="*/ 6867522 h 6867522"/>
              <a:gd name="connsiteX6" fmla="*/ 1453470 w 10058400"/>
              <a:gd name="connsiteY6" fmla="*/ 6867522 h 6867522"/>
              <a:gd name="connsiteX7" fmla="*/ 1306495 w 10058400"/>
              <a:gd name="connsiteY7" fmla="*/ 6713366 h 6867522"/>
              <a:gd name="connsiteX8" fmla="*/ 0 w 10058400"/>
              <a:gd name="connsiteY8" fmla="*/ 3331845 h 6867522"/>
              <a:gd name="connsiteX9" fmla="*/ 1148425 w 10058400"/>
              <a:gd name="connsiteY9" fmla="*/ 132807 h 686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058400" h="6867522">
                <a:moveTo>
                  <a:pt x="1263465" y="0"/>
                </a:moveTo>
                <a:lnTo>
                  <a:pt x="8794935" y="0"/>
                </a:lnTo>
                <a:lnTo>
                  <a:pt x="8909975" y="132807"/>
                </a:lnTo>
                <a:cubicBezTo>
                  <a:pt x="9627420" y="1002149"/>
                  <a:pt x="10058400" y="2116667"/>
                  <a:pt x="10058400" y="3331845"/>
                </a:cubicBezTo>
                <a:cubicBezTo>
                  <a:pt x="10058400" y="4633822"/>
                  <a:pt x="9563653" y="5820244"/>
                  <a:pt x="8751905" y="6713366"/>
                </a:cubicBezTo>
                <a:lnTo>
                  <a:pt x="8604930" y="6867522"/>
                </a:lnTo>
                <a:lnTo>
                  <a:pt x="1453470" y="6867522"/>
                </a:lnTo>
                <a:lnTo>
                  <a:pt x="1306495" y="6713366"/>
                </a:lnTo>
                <a:cubicBezTo>
                  <a:pt x="494747" y="5820244"/>
                  <a:pt x="0" y="4633822"/>
                  <a:pt x="0" y="3331845"/>
                </a:cubicBezTo>
                <a:cubicBezTo>
                  <a:pt x="0" y="2116667"/>
                  <a:pt x="430980" y="1002149"/>
                  <a:pt x="1148425" y="132807"/>
                </a:cubicBezTo>
                <a:close/>
              </a:path>
            </a:pathLst>
          </a:custGeom>
          <a:solidFill>
            <a:srgbClr val="FFFFFF"/>
          </a:solidFill>
          <a:ln>
            <a:noFill/>
          </a:ln>
          <a:scene3d>
            <a:camera prst="orthographicFront"/>
            <a:lightRig rig="threePt" dir="t">
              <a:rot lat="0" lon="0" rev="2700000"/>
            </a:lightRig>
          </a:scene3d>
          <a:sp3d contourW="6350">
            <a:bevelT h="38100"/>
            <a:contourClr>
              <a:srgbClr val="C0C0C0"/>
            </a:contourClr>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19" name="Picture 18">
            <a:extLst>
              <a:ext uri="{FF2B5EF4-FFF2-40B4-BE49-F238E27FC236}">
                <a16:creationId xmlns:a16="http://schemas.microsoft.com/office/drawing/2014/main" id="{FF3E25D7-C2F8-445D-AA42-C1163028DA6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9144000" cy="5715000"/>
          </a:xfrm>
          <a:prstGeom prst="rect">
            <a:avLst/>
          </a:prstGeom>
        </p:spPr>
      </p:pic>
      <p:graphicFrame>
        <p:nvGraphicFramePr>
          <p:cNvPr id="8" name="Content Placeholder 7">
            <a:extLst>
              <a:ext uri="{FF2B5EF4-FFF2-40B4-BE49-F238E27FC236}">
                <a16:creationId xmlns:a16="http://schemas.microsoft.com/office/drawing/2014/main" id="{51E4FAEE-B9C2-2049-A51B-24140EE70ECF}"/>
              </a:ext>
            </a:extLst>
          </p:cNvPr>
          <p:cNvGraphicFramePr>
            <a:graphicFrameLocks noGrp="1"/>
          </p:cNvGraphicFramePr>
          <p:nvPr>
            <p:ph idx="1"/>
            <p:extLst>
              <p:ext uri="{D42A27DB-BD31-4B8C-83A1-F6EECF244321}">
                <p14:modId xmlns:p14="http://schemas.microsoft.com/office/powerpoint/2010/main" val="3241116046"/>
              </p:ext>
            </p:extLst>
          </p:nvPr>
        </p:nvGraphicFramePr>
        <p:xfrm>
          <a:off x="1181100" y="-129262"/>
          <a:ext cx="7162800" cy="5844326"/>
        </p:xfrm>
        <a:graphic>
          <a:graphicData uri="http://schemas.openxmlformats.org/drawingml/2006/table">
            <a:tbl>
              <a:tblPr firstRow="1" firstCol="1" bandRow="1">
                <a:noFill/>
                <a:tableStyleId>{21E4AEA4-8DFA-4A89-87EB-49C32662AFE0}</a:tableStyleId>
              </a:tblPr>
              <a:tblGrid>
                <a:gridCol w="1710229">
                  <a:extLst>
                    <a:ext uri="{9D8B030D-6E8A-4147-A177-3AD203B41FA5}">
                      <a16:colId xmlns:a16="http://schemas.microsoft.com/office/drawing/2014/main" val="396233696"/>
                    </a:ext>
                  </a:extLst>
                </a:gridCol>
                <a:gridCol w="5452571">
                  <a:extLst>
                    <a:ext uri="{9D8B030D-6E8A-4147-A177-3AD203B41FA5}">
                      <a16:colId xmlns:a16="http://schemas.microsoft.com/office/drawing/2014/main" val="3524486473"/>
                    </a:ext>
                  </a:extLst>
                </a:gridCol>
              </a:tblGrid>
              <a:tr h="471270">
                <a:tc>
                  <a:txBody>
                    <a:bodyPr/>
                    <a:lstStyle/>
                    <a:p>
                      <a:pPr marL="0" marR="0" algn="r">
                        <a:lnSpc>
                          <a:spcPct val="150000"/>
                        </a:lnSpc>
                        <a:spcBef>
                          <a:spcPts val="0"/>
                        </a:spcBef>
                        <a:spcAft>
                          <a:spcPts val="0"/>
                        </a:spcAft>
                      </a:pPr>
                      <a:r>
                        <a:rPr lang="vi-VN" sz="1800" b="1" dirty="0">
                          <a:solidFill>
                            <a:schemeClr val="tx1">
                              <a:lumMod val="75000"/>
                              <a:lumOff val="25000"/>
                            </a:schemeClr>
                          </a:solidFill>
                          <a:effectLst/>
                          <a:latin typeface="Arial" panose="020B0604020202020204" pitchFamily="34" charset="0"/>
                          <a:cs typeface="Arial" panose="020B0604020202020204" pitchFamily="34" charset="0"/>
                        </a:rPr>
                        <a:t>Verbs</a:t>
                      </a:r>
                      <a:endParaRPr lang="en-US" sz="1800" b="1" dirty="0">
                        <a:solidFill>
                          <a:schemeClr val="tx1">
                            <a:lumMod val="75000"/>
                            <a:lumOff val="25000"/>
                          </a:schemeClr>
                        </a:solidFill>
                        <a:effectLst/>
                        <a:latin typeface="Arial" panose="020B0604020202020204" pitchFamily="34" charset="0"/>
                        <a:ea typeface="Times New Roman" panose="02020603050405020304" pitchFamily="18" charset="0"/>
                        <a:cs typeface="Arial" panose="020B0604020202020204" pitchFamily="34" charset="0"/>
                      </a:endParaRPr>
                    </a:p>
                  </a:txBody>
                  <a:tcPr marL="126641" marR="189961" marT="63320" marB="63320" anchor="ctr">
                    <a:lnL w="12700" cmpd="sng">
                      <a:noFill/>
                      <a:prstDash val="solid"/>
                    </a:lnL>
                    <a:lnR w="12700" cmpd="sng">
                      <a:noFill/>
                      <a:prstDash val="solid"/>
                    </a:lnR>
                    <a:lnT w="12700" cmpd="sng">
                      <a:noFill/>
                      <a:prstDash val="solid"/>
                    </a:lnT>
                    <a:lnB w="9525" cap="flat" cmpd="sng" algn="ctr">
                      <a:solidFill>
                        <a:srgbClr val="D8DCDC"/>
                      </a:solidFill>
                      <a:prstDash val="solid"/>
                    </a:lnB>
                    <a:noFill/>
                  </a:tcPr>
                </a:tc>
                <a:tc>
                  <a:txBody>
                    <a:bodyPr/>
                    <a:lstStyle/>
                    <a:p>
                      <a:pPr marL="0" marR="0" algn="just">
                        <a:lnSpc>
                          <a:spcPct val="150000"/>
                        </a:lnSpc>
                        <a:spcBef>
                          <a:spcPts val="0"/>
                        </a:spcBef>
                        <a:spcAft>
                          <a:spcPts val="0"/>
                        </a:spcAft>
                      </a:pPr>
                      <a:r>
                        <a:rPr lang="vi-VN" sz="1800" b="1" dirty="0">
                          <a:solidFill>
                            <a:schemeClr val="tx1">
                              <a:lumMod val="75000"/>
                              <a:lumOff val="25000"/>
                            </a:schemeClr>
                          </a:solidFill>
                          <a:effectLst/>
                          <a:latin typeface="Arial" panose="020B0604020202020204" pitchFamily="34" charset="0"/>
                          <a:cs typeface="Arial" panose="020B0604020202020204" pitchFamily="34" charset="0"/>
                        </a:rPr>
                        <a:t>Phrases </a:t>
                      </a:r>
                      <a:endParaRPr lang="en-US" sz="1800" b="1" dirty="0">
                        <a:solidFill>
                          <a:schemeClr val="tx1">
                            <a:lumMod val="75000"/>
                            <a:lumOff val="25000"/>
                          </a:schemeClr>
                        </a:solidFill>
                        <a:effectLst/>
                        <a:latin typeface="Arial" panose="020B0604020202020204" pitchFamily="34" charset="0"/>
                        <a:ea typeface="Times New Roman" panose="02020603050405020304" pitchFamily="18" charset="0"/>
                        <a:cs typeface="Arial" panose="020B0604020202020204" pitchFamily="34" charset="0"/>
                      </a:endParaRPr>
                    </a:p>
                  </a:txBody>
                  <a:tcPr marL="126641" marR="47490" marT="63320" marB="63320" anchor="ctr">
                    <a:lnL w="12700" cmpd="sng">
                      <a:noFill/>
                      <a:prstDash val="solid"/>
                    </a:lnL>
                    <a:lnR w="12700" cmpd="sng">
                      <a:noFill/>
                      <a:prstDash val="solid"/>
                    </a:lnR>
                    <a:lnT w="12700" cmpd="sng">
                      <a:noFill/>
                      <a:prstDash val="solid"/>
                    </a:lnT>
                    <a:lnB w="9525" cap="flat" cmpd="sng" algn="ctr">
                      <a:solidFill>
                        <a:srgbClr val="D8DCDC"/>
                      </a:solidFill>
                      <a:prstDash val="solid"/>
                    </a:lnB>
                    <a:noFill/>
                  </a:tcPr>
                </a:tc>
                <a:extLst>
                  <a:ext uri="{0D108BD9-81ED-4DB2-BD59-A6C34878D82A}">
                    <a16:rowId xmlns:a16="http://schemas.microsoft.com/office/drawing/2014/main" val="2522014983"/>
                  </a:ext>
                </a:extLst>
              </a:tr>
              <a:tr h="472437">
                <a:tc>
                  <a:txBody>
                    <a:bodyPr/>
                    <a:lstStyle/>
                    <a:p>
                      <a:pPr marL="0" marR="0" algn="r">
                        <a:lnSpc>
                          <a:spcPct val="150000"/>
                        </a:lnSpc>
                        <a:spcBef>
                          <a:spcPts val="0"/>
                        </a:spcBef>
                        <a:spcAft>
                          <a:spcPts val="0"/>
                        </a:spcAft>
                      </a:pPr>
                      <a:r>
                        <a:rPr lang="vi-VN" sz="1800" b="1" dirty="0">
                          <a:solidFill>
                            <a:schemeClr val="tx1">
                              <a:lumMod val="75000"/>
                              <a:lumOff val="25000"/>
                            </a:schemeClr>
                          </a:solidFill>
                          <a:effectLst/>
                        </a:rPr>
                        <a:t>1. configure</a:t>
                      </a:r>
                      <a:endParaRPr lang="en-US" sz="1800" b="1" dirty="0">
                        <a:solidFill>
                          <a:schemeClr val="tx1">
                            <a:lumMod val="75000"/>
                            <a:lumOff val="2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26641" marR="189961" marT="63320" marB="63320">
                    <a:lnL w="12700" cmpd="sng">
                      <a:noFill/>
                      <a:prstDash val="solid"/>
                    </a:lnL>
                    <a:lnR w="9525" cap="flat" cmpd="sng" algn="ctr">
                      <a:solidFill>
                        <a:srgbClr val="D8DCDC"/>
                      </a:solidFill>
                      <a:prstDash val="solid"/>
                    </a:lnR>
                    <a:lnT w="9525" cap="flat" cmpd="sng" algn="ctr">
                      <a:solidFill>
                        <a:srgbClr val="D8DCDC"/>
                      </a:solidFill>
                      <a:prstDash val="solid"/>
                    </a:lnT>
                    <a:lnB w="12700" cmpd="sng">
                      <a:noFill/>
                      <a:prstDash val="solid"/>
                    </a:lnB>
                    <a:noFill/>
                  </a:tcPr>
                </a:tc>
                <a:tc>
                  <a:txBody>
                    <a:bodyPr/>
                    <a:lstStyle/>
                    <a:p>
                      <a:pPr marL="0" marR="0" lvl="0" indent="0" algn="just" defTabSz="685800" rtl="0" eaLnBrk="1" fontAlgn="auto" latinLnBrk="0" hangingPunct="1">
                        <a:lnSpc>
                          <a:spcPct val="150000"/>
                        </a:lnSpc>
                        <a:spcBef>
                          <a:spcPts val="0"/>
                        </a:spcBef>
                        <a:spcAft>
                          <a:spcPts val="0"/>
                        </a:spcAft>
                        <a:buClrTx/>
                        <a:buSzTx/>
                        <a:buFontTx/>
                        <a:buNone/>
                        <a:tabLst/>
                        <a:defRPr/>
                      </a:pPr>
                      <a:r>
                        <a:rPr lang="vi-VN" sz="1800" dirty="0">
                          <a:solidFill>
                            <a:schemeClr val="tx1">
                              <a:lumMod val="75000"/>
                              <a:lumOff val="25000"/>
                            </a:schemeClr>
                          </a:solidFill>
                          <a:effectLst/>
                        </a:rPr>
                        <a:t>d. the BIOS</a:t>
                      </a:r>
                    </a:p>
                  </a:txBody>
                  <a:tcPr marL="126641" marR="47490" marT="63320" marB="63320">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extLst>
                  <a:ext uri="{0D108BD9-81ED-4DB2-BD59-A6C34878D82A}">
                    <a16:rowId xmlns:a16="http://schemas.microsoft.com/office/drawing/2014/main" val="4270443088"/>
                  </a:ext>
                </a:extLst>
              </a:tr>
              <a:tr h="472437">
                <a:tc>
                  <a:txBody>
                    <a:bodyPr/>
                    <a:lstStyle/>
                    <a:p>
                      <a:pPr marL="0" marR="0" algn="r">
                        <a:lnSpc>
                          <a:spcPct val="150000"/>
                        </a:lnSpc>
                        <a:spcBef>
                          <a:spcPts val="0"/>
                        </a:spcBef>
                        <a:spcAft>
                          <a:spcPts val="0"/>
                        </a:spcAft>
                      </a:pPr>
                      <a:r>
                        <a:rPr lang="vi-VN" sz="1800" b="1">
                          <a:solidFill>
                            <a:schemeClr val="tx1">
                              <a:lumMod val="75000"/>
                              <a:lumOff val="25000"/>
                            </a:schemeClr>
                          </a:solidFill>
                          <a:effectLst/>
                        </a:rPr>
                        <a:t>2. partition</a:t>
                      </a:r>
                      <a:endParaRPr lang="en-US" sz="1800" b="1">
                        <a:solidFill>
                          <a:schemeClr val="tx1">
                            <a:lumMod val="75000"/>
                            <a:lumOff val="2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26641" marR="189961" marT="63320" marB="63320">
                    <a:lnL w="12700" cmpd="sng">
                      <a:noFill/>
                      <a:prstDash val="solid"/>
                    </a:lnL>
                    <a:lnR w="9525" cap="flat" cmpd="sng" algn="ctr">
                      <a:solidFill>
                        <a:srgbClr val="D8DCDC"/>
                      </a:solidFill>
                      <a:prstDash val="solid"/>
                    </a:lnR>
                    <a:lnT w="12700" cmpd="sng">
                      <a:noFill/>
                      <a:prstDash val="solid"/>
                    </a:lnT>
                    <a:lnB w="12700" cmpd="sng">
                      <a:noFill/>
                      <a:prstDash val="solid"/>
                    </a:lnB>
                    <a:noFill/>
                  </a:tcPr>
                </a:tc>
                <a:tc>
                  <a:txBody>
                    <a:bodyPr/>
                    <a:lstStyle/>
                    <a:p>
                      <a:pPr marL="0" marR="0" lvl="0" indent="0" algn="just" defTabSz="685800" rtl="0" eaLnBrk="1" fontAlgn="auto" latinLnBrk="0" hangingPunct="1">
                        <a:lnSpc>
                          <a:spcPct val="150000"/>
                        </a:lnSpc>
                        <a:spcBef>
                          <a:spcPts val="0"/>
                        </a:spcBef>
                        <a:spcAft>
                          <a:spcPts val="0"/>
                        </a:spcAft>
                        <a:buClrTx/>
                        <a:buSzTx/>
                        <a:buFontTx/>
                        <a:buNone/>
                        <a:tabLst/>
                        <a:defRPr/>
                      </a:pPr>
                      <a:r>
                        <a:rPr lang="vi-VN" sz="1800" dirty="0">
                          <a:solidFill>
                            <a:schemeClr val="tx1">
                              <a:lumMod val="75000"/>
                              <a:lumOff val="25000"/>
                            </a:schemeClr>
                          </a:solidFill>
                          <a:effectLst/>
                        </a:rPr>
                        <a:t>a. the hard drive</a:t>
                      </a:r>
                    </a:p>
                  </a:txBody>
                  <a:tcPr marL="126641" marR="47490" marT="63320" marB="63320">
                    <a:lnL w="9525" cap="flat" cmpd="sng" algn="ctr">
                      <a:solidFill>
                        <a:srgbClr val="D8DC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CDC"/>
                      </a:solidFill>
                      <a:prstDash val="solid"/>
                    </a:lnB>
                    <a:noFill/>
                  </a:tcPr>
                </a:tc>
                <a:extLst>
                  <a:ext uri="{0D108BD9-81ED-4DB2-BD59-A6C34878D82A}">
                    <a16:rowId xmlns:a16="http://schemas.microsoft.com/office/drawing/2014/main" val="2504459618"/>
                  </a:ext>
                </a:extLst>
              </a:tr>
              <a:tr h="548783">
                <a:tc>
                  <a:txBody>
                    <a:bodyPr/>
                    <a:lstStyle/>
                    <a:p>
                      <a:pPr marL="0" marR="0" algn="r">
                        <a:lnSpc>
                          <a:spcPct val="150000"/>
                        </a:lnSpc>
                        <a:spcBef>
                          <a:spcPts val="0"/>
                        </a:spcBef>
                        <a:spcAft>
                          <a:spcPts val="0"/>
                        </a:spcAft>
                      </a:pPr>
                      <a:r>
                        <a:rPr lang="vi-VN" sz="1800" b="1">
                          <a:solidFill>
                            <a:schemeClr val="tx1">
                              <a:lumMod val="75000"/>
                              <a:lumOff val="25000"/>
                            </a:schemeClr>
                          </a:solidFill>
                          <a:effectLst/>
                        </a:rPr>
                        <a:t>3. attach</a:t>
                      </a:r>
                      <a:endParaRPr lang="en-US" sz="1800" b="1">
                        <a:solidFill>
                          <a:schemeClr val="tx1">
                            <a:lumMod val="75000"/>
                            <a:lumOff val="2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26641" marR="189961" marT="63320" marB="63320">
                    <a:lnL w="12700" cmpd="sng">
                      <a:noFill/>
                      <a:prstDash val="solid"/>
                    </a:lnL>
                    <a:lnR w="9525" cap="flat" cmpd="sng" algn="ctr">
                      <a:solidFill>
                        <a:srgbClr val="D8DCDC"/>
                      </a:solidFill>
                      <a:prstDash val="solid"/>
                    </a:lnR>
                    <a:lnT w="12700" cmpd="sng">
                      <a:noFill/>
                      <a:prstDash val="solid"/>
                    </a:lnT>
                    <a:lnB w="12700" cmpd="sng">
                      <a:noFill/>
                      <a:prstDash val="solid"/>
                    </a:lnB>
                    <a:noFill/>
                  </a:tcPr>
                </a:tc>
                <a:tc>
                  <a:txBody>
                    <a:bodyPr/>
                    <a:lstStyle/>
                    <a:p>
                      <a:pPr marL="0" marR="0" lvl="0" indent="0" algn="just" defTabSz="685800" rtl="0" eaLnBrk="1" fontAlgn="auto" latinLnBrk="0" hangingPunct="1">
                        <a:lnSpc>
                          <a:spcPct val="150000"/>
                        </a:lnSpc>
                        <a:spcBef>
                          <a:spcPts val="0"/>
                        </a:spcBef>
                        <a:spcAft>
                          <a:spcPts val="0"/>
                        </a:spcAft>
                        <a:buClrTx/>
                        <a:buSzTx/>
                        <a:buFontTx/>
                        <a:buNone/>
                        <a:tabLst/>
                        <a:defRPr/>
                      </a:pPr>
                      <a:r>
                        <a:rPr lang="vi-VN" sz="1800" dirty="0">
                          <a:solidFill>
                            <a:schemeClr val="tx1">
                              <a:lumMod val="75000"/>
                              <a:lumOff val="25000"/>
                            </a:schemeClr>
                          </a:solidFill>
                          <a:effectLst/>
                        </a:rPr>
                        <a:t>e. the monitor, keyboard and mouse</a:t>
                      </a:r>
                    </a:p>
                  </a:txBody>
                  <a:tcPr marL="126641" marR="47490" marT="63320" marB="63320">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extLst>
                  <a:ext uri="{0D108BD9-81ED-4DB2-BD59-A6C34878D82A}">
                    <a16:rowId xmlns:a16="http://schemas.microsoft.com/office/drawing/2014/main" val="2598708270"/>
                  </a:ext>
                </a:extLst>
              </a:tr>
              <a:tr h="472437">
                <a:tc>
                  <a:txBody>
                    <a:bodyPr/>
                    <a:lstStyle/>
                    <a:p>
                      <a:pPr marL="0" marR="0" algn="r">
                        <a:lnSpc>
                          <a:spcPct val="150000"/>
                        </a:lnSpc>
                        <a:spcBef>
                          <a:spcPts val="0"/>
                        </a:spcBef>
                        <a:spcAft>
                          <a:spcPts val="0"/>
                        </a:spcAft>
                      </a:pPr>
                      <a:r>
                        <a:rPr lang="vi-VN" sz="1800" b="1">
                          <a:solidFill>
                            <a:schemeClr val="tx1">
                              <a:lumMod val="75000"/>
                              <a:lumOff val="25000"/>
                            </a:schemeClr>
                          </a:solidFill>
                          <a:effectLst/>
                        </a:rPr>
                        <a:t>4. install</a:t>
                      </a:r>
                      <a:endParaRPr lang="en-US" sz="1800" b="1">
                        <a:solidFill>
                          <a:schemeClr val="tx1">
                            <a:lumMod val="75000"/>
                            <a:lumOff val="2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26641" marR="189961" marT="63320" marB="63320">
                    <a:lnL w="12700" cmpd="sng">
                      <a:noFill/>
                      <a:prstDash val="solid"/>
                    </a:lnL>
                    <a:lnR w="9525" cap="flat" cmpd="sng" algn="ctr">
                      <a:solidFill>
                        <a:srgbClr val="D8DCDC"/>
                      </a:solidFill>
                      <a:prstDash val="solid"/>
                    </a:lnR>
                    <a:lnT w="12700" cmpd="sng">
                      <a:noFill/>
                      <a:prstDash val="solid"/>
                    </a:lnT>
                    <a:lnB w="12700" cmpd="sng">
                      <a:noFill/>
                      <a:prstDash val="solid"/>
                    </a:lnB>
                    <a:noFill/>
                  </a:tcPr>
                </a:tc>
                <a:tc>
                  <a:txBody>
                    <a:bodyPr/>
                    <a:lstStyle/>
                    <a:p>
                      <a:pPr marL="0" marR="0" lvl="0" indent="0" algn="just" defTabSz="685800" rtl="0" eaLnBrk="1" fontAlgn="auto" latinLnBrk="0" hangingPunct="1">
                        <a:lnSpc>
                          <a:spcPct val="150000"/>
                        </a:lnSpc>
                        <a:spcBef>
                          <a:spcPts val="0"/>
                        </a:spcBef>
                        <a:spcAft>
                          <a:spcPts val="0"/>
                        </a:spcAft>
                        <a:buClrTx/>
                        <a:buSzTx/>
                        <a:buFontTx/>
                        <a:buNone/>
                        <a:tabLst/>
                        <a:defRPr/>
                      </a:pPr>
                      <a:r>
                        <a:rPr lang="vi-VN" sz="1800" dirty="0">
                          <a:solidFill>
                            <a:schemeClr val="tx1">
                              <a:lumMod val="75000"/>
                              <a:lumOff val="25000"/>
                            </a:schemeClr>
                          </a:solidFill>
                          <a:effectLst/>
                        </a:rPr>
                        <a:t>g. RAM on the motherboard</a:t>
                      </a:r>
                      <a:endParaRPr lang="en-US" sz="1800" dirty="0">
                        <a:solidFill>
                          <a:schemeClr val="tx1">
                            <a:lumMod val="75000"/>
                            <a:lumOff val="2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26641" marR="47490" marT="63320" marB="63320">
                    <a:lnL w="9525" cap="flat" cmpd="sng" algn="ctr">
                      <a:solidFill>
                        <a:srgbClr val="D8DC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CDC"/>
                      </a:solidFill>
                      <a:prstDash val="solid"/>
                    </a:lnB>
                    <a:noFill/>
                  </a:tcPr>
                </a:tc>
                <a:extLst>
                  <a:ext uri="{0D108BD9-81ED-4DB2-BD59-A6C34878D82A}">
                    <a16:rowId xmlns:a16="http://schemas.microsoft.com/office/drawing/2014/main" val="1720304643"/>
                  </a:ext>
                </a:extLst>
              </a:tr>
              <a:tr h="472437">
                <a:tc>
                  <a:txBody>
                    <a:bodyPr/>
                    <a:lstStyle/>
                    <a:p>
                      <a:pPr marL="0" marR="0" algn="r">
                        <a:lnSpc>
                          <a:spcPct val="150000"/>
                        </a:lnSpc>
                        <a:spcBef>
                          <a:spcPts val="0"/>
                        </a:spcBef>
                        <a:spcAft>
                          <a:spcPts val="0"/>
                        </a:spcAft>
                      </a:pPr>
                      <a:r>
                        <a:rPr lang="vi-VN" sz="1800" b="1">
                          <a:solidFill>
                            <a:schemeClr val="tx1">
                              <a:lumMod val="75000"/>
                              <a:lumOff val="25000"/>
                            </a:schemeClr>
                          </a:solidFill>
                          <a:effectLst/>
                        </a:rPr>
                        <a:t>5. plug</a:t>
                      </a:r>
                      <a:endParaRPr lang="en-US" sz="1800" b="1">
                        <a:solidFill>
                          <a:schemeClr val="tx1">
                            <a:lumMod val="75000"/>
                            <a:lumOff val="2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26641" marR="189961" marT="63320" marB="63320">
                    <a:lnL w="12700" cmpd="sng">
                      <a:noFill/>
                      <a:prstDash val="solid"/>
                    </a:lnL>
                    <a:lnR w="9525" cap="flat" cmpd="sng" algn="ctr">
                      <a:solidFill>
                        <a:srgbClr val="D8DCDC"/>
                      </a:solidFill>
                      <a:prstDash val="solid"/>
                    </a:lnR>
                    <a:lnT w="12700" cmpd="sng">
                      <a:noFill/>
                      <a:prstDash val="solid"/>
                    </a:lnT>
                    <a:lnB w="12700" cmpd="sng">
                      <a:noFill/>
                      <a:prstDash val="solid"/>
                    </a:lnB>
                    <a:noFill/>
                  </a:tcPr>
                </a:tc>
                <a:tc>
                  <a:txBody>
                    <a:bodyPr/>
                    <a:lstStyle/>
                    <a:p>
                      <a:pPr marL="0" marR="0" lvl="0" indent="0" algn="just" defTabSz="685800" rtl="0" eaLnBrk="1" fontAlgn="auto" latinLnBrk="0" hangingPunct="1">
                        <a:lnSpc>
                          <a:spcPct val="150000"/>
                        </a:lnSpc>
                        <a:spcBef>
                          <a:spcPts val="0"/>
                        </a:spcBef>
                        <a:spcAft>
                          <a:spcPts val="0"/>
                        </a:spcAft>
                        <a:buClrTx/>
                        <a:buSzTx/>
                        <a:buFontTx/>
                        <a:buNone/>
                        <a:tabLst/>
                        <a:defRPr/>
                      </a:pPr>
                      <a:r>
                        <a:rPr lang="vi-VN" sz="1800" dirty="0">
                          <a:solidFill>
                            <a:schemeClr val="tx1">
                              <a:lumMod val="75000"/>
                              <a:lumOff val="25000"/>
                            </a:schemeClr>
                          </a:solidFill>
                          <a:effectLst/>
                        </a:rPr>
                        <a:t>b. the computer into a power source</a:t>
                      </a:r>
                    </a:p>
                  </a:txBody>
                  <a:tcPr marL="126641" marR="47490" marT="63320" marB="63320">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extLst>
                  <a:ext uri="{0D108BD9-81ED-4DB2-BD59-A6C34878D82A}">
                    <a16:rowId xmlns:a16="http://schemas.microsoft.com/office/drawing/2014/main" val="1023196663"/>
                  </a:ext>
                </a:extLst>
              </a:tr>
              <a:tr h="472437">
                <a:tc>
                  <a:txBody>
                    <a:bodyPr/>
                    <a:lstStyle/>
                    <a:p>
                      <a:pPr marL="0" marR="0" algn="r">
                        <a:lnSpc>
                          <a:spcPct val="150000"/>
                        </a:lnSpc>
                        <a:spcBef>
                          <a:spcPts val="0"/>
                        </a:spcBef>
                        <a:spcAft>
                          <a:spcPts val="0"/>
                        </a:spcAft>
                      </a:pPr>
                      <a:r>
                        <a:rPr lang="vi-VN" sz="1800" b="1">
                          <a:solidFill>
                            <a:schemeClr val="tx1">
                              <a:lumMod val="75000"/>
                              <a:lumOff val="25000"/>
                            </a:schemeClr>
                          </a:solidFill>
                          <a:effectLst/>
                        </a:rPr>
                        <a:t>6. transfer</a:t>
                      </a:r>
                      <a:endParaRPr lang="en-US" sz="1800" b="1">
                        <a:solidFill>
                          <a:schemeClr val="tx1">
                            <a:lumMod val="75000"/>
                            <a:lumOff val="2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26641" marR="189961" marT="63320" marB="63320">
                    <a:lnL w="12700" cmpd="sng">
                      <a:noFill/>
                      <a:prstDash val="solid"/>
                    </a:lnL>
                    <a:lnR w="9525" cap="flat" cmpd="sng" algn="ctr">
                      <a:solidFill>
                        <a:srgbClr val="D8DCDC"/>
                      </a:solidFill>
                      <a:prstDash val="solid"/>
                    </a:lnR>
                    <a:lnT w="12700" cmpd="sng">
                      <a:noFill/>
                      <a:prstDash val="solid"/>
                    </a:lnT>
                    <a:lnB w="12700" cmpd="sng">
                      <a:noFill/>
                      <a:prstDash val="solid"/>
                    </a:lnB>
                    <a:noFill/>
                  </a:tcPr>
                </a:tc>
                <a:tc>
                  <a:txBody>
                    <a:bodyPr/>
                    <a:lstStyle/>
                    <a:p>
                      <a:pPr marL="0" marR="0" lvl="0" indent="0" algn="just" defTabSz="685800" rtl="0" eaLnBrk="1" fontAlgn="auto" latinLnBrk="0" hangingPunct="1">
                        <a:lnSpc>
                          <a:spcPct val="150000"/>
                        </a:lnSpc>
                        <a:spcBef>
                          <a:spcPts val="0"/>
                        </a:spcBef>
                        <a:spcAft>
                          <a:spcPts val="0"/>
                        </a:spcAft>
                        <a:buClrTx/>
                        <a:buSzTx/>
                        <a:buFontTx/>
                        <a:buNone/>
                        <a:tabLst/>
                        <a:defRPr/>
                      </a:pPr>
                      <a:r>
                        <a:rPr lang="vi-VN" sz="1800" dirty="0">
                          <a:solidFill>
                            <a:schemeClr val="tx1">
                              <a:lumMod val="75000"/>
                              <a:lumOff val="25000"/>
                            </a:schemeClr>
                          </a:solidFill>
                          <a:effectLst/>
                        </a:rPr>
                        <a:t>h. data to memory</a:t>
                      </a:r>
                    </a:p>
                  </a:txBody>
                  <a:tcPr marL="126641" marR="47490" marT="63320" marB="63320">
                    <a:lnL w="9525" cap="flat" cmpd="sng" algn="ctr">
                      <a:solidFill>
                        <a:srgbClr val="D8DC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CDC"/>
                      </a:solidFill>
                      <a:prstDash val="solid"/>
                    </a:lnB>
                    <a:noFill/>
                  </a:tcPr>
                </a:tc>
                <a:extLst>
                  <a:ext uri="{0D108BD9-81ED-4DB2-BD59-A6C34878D82A}">
                    <a16:rowId xmlns:a16="http://schemas.microsoft.com/office/drawing/2014/main" val="1422504466"/>
                  </a:ext>
                </a:extLst>
              </a:tr>
              <a:tr h="472437">
                <a:tc>
                  <a:txBody>
                    <a:bodyPr/>
                    <a:lstStyle/>
                    <a:p>
                      <a:pPr marL="0" marR="0" algn="r">
                        <a:lnSpc>
                          <a:spcPct val="150000"/>
                        </a:lnSpc>
                        <a:spcBef>
                          <a:spcPts val="0"/>
                        </a:spcBef>
                        <a:spcAft>
                          <a:spcPts val="0"/>
                        </a:spcAft>
                      </a:pPr>
                      <a:r>
                        <a:rPr lang="vi-VN" sz="1800" b="1">
                          <a:solidFill>
                            <a:schemeClr val="tx1">
                              <a:lumMod val="75000"/>
                              <a:lumOff val="25000"/>
                            </a:schemeClr>
                          </a:solidFill>
                          <a:effectLst/>
                        </a:rPr>
                        <a:t>7. back up</a:t>
                      </a:r>
                      <a:endParaRPr lang="en-US" sz="1800" b="1">
                        <a:solidFill>
                          <a:schemeClr val="tx1">
                            <a:lumMod val="75000"/>
                            <a:lumOff val="2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26641" marR="189961" marT="63320" marB="63320">
                    <a:lnL w="12700" cmpd="sng">
                      <a:noFill/>
                      <a:prstDash val="solid"/>
                    </a:lnL>
                    <a:lnR w="9525" cap="flat" cmpd="sng" algn="ctr">
                      <a:solidFill>
                        <a:srgbClr val="D8DCDC"/>
                      </a:solidFill>
                      <a:prstDash val="solid"/>
                    </a:lnR>
                    <a:lnT w="12700" cmpd="sng">
                      <a:noFill/>
                      <a:prstDash val="solid"/>
                    </a:lnT>
                    <a:lnB w="12700" cmpd="sng">
                      <a:noFill/>
                      <a:prstDash val="solid"/>
                    </a:lnB>
                    <a:noFill/>
                  </a:tcPr>
                </a:tc>
                <a:tc>
                  <a:txBody>
                    <a:bodyPr/>
                    <a:lstStyle/>
                    <a:p>
                      <a:pPr marL="0" marR="0" lvl="0" indent="0" algn="just" defTabSz="685800" rtl="0" eaLnBrk="1" fontAlgn="auto" latinLnBrk="0" hangingPunct="1">
                        <a:lnSpc>
                          <a:spcPct val="150000"/>
                        </a:lnSpc>
                        <a:spcBef>
                          <a:spcPts val="0"/>
                        </a:spcBef>
                        <a:spcAft>
                          <a:spcPts val="0"/>
                        </a:spcAft>
                        <a:buClrTx/>
                        <a:buSzTx/>
                        <a:buFontTx/>
                        <a:buNone/>
                        <a:tabLst/>
                        <a:defRPr/>
                      </a:pPr>
                      <a:r>
                        <a:rPr lang="vi-VN" sz="1800" dirty="0">
                          <a:solidFill>
                            <a:schemeClr val="tx1">
                              <a:lumMod val="75000"/>
                              <a:lumOff val="25000"/>
                            </a:schemeClr>
                          </a:solidFill>
                          <a:effectLst/>
                        </a:rPr>
                        <a:t>c. all important data before starting to reinstall the operating system</a:t>
                      </a:r>
                      <a:endParaRPr lang="en-US" sz="1800" dirty="0">
                        <a:solidFill>
                          <a:schemeClr val="tx1">
                            <a:lumMod val="75000"/>
                            <a:lumOff val="2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26641" marR="47490" marT="63320" marB="63320">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extLst>
                  <a:ext uri="{0D108BD9-81ED-4DB2-BD59-A6C34878D82A}">
                    <a16:rowId xmlns:a16="http://schemas.microsoft.com/office/drawing/2014/main" val="2419275592"/>
                  </a:ext>
                </a:extLst>
              </a:tr>
              <a:tr h="472437">
                <a:tc>
                  <a:txBody>
                    <a:bodyPr/>
                    <a:lstStyle/>
                    <a:p>
                      <a:pPr marL="0" marR="0" algn="r">
                        <a:lnSpc>
                          <a:spcPct val="150000"/>
                        </a:lnSpc>
                        <a:spcBef>
                          <a:spcPts val="0"/>
                        </a:spcBef>
                        <a:spcAft>
                          <a:spcPts val="0"/>
                        </a:spcAft>
                      </a:pPr>
                      <a:r>
                        <a:rPr lang="vi-VN" sz="1800" b="1">
                          <a:solidFill>
                            <a:schemeClr val="tx1">
                              <a:lumMod val="75000"/>
                              <a:lumOff val="25000"/>
                            </a:schemeClr>
                          </a:solidFill>
                          <a:effectLst/>
                        </a:rPr>
                        <a:t>8. reboot</a:t>
                      </a:r>
                      <a:endParaRPr lang="en-US" sz="1800" b="1">
                        <a:solidFill>
                          <a:schemeClr val="tx1">
                            <a:lumMod val="75000"/>
                            <a:lumOff val="2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26641" marR="189961" marT="63320" marB="63320">
                    <a:lnL w="12700" cmpd="sng">
                      <a:noFill/>
                      <a:prstDash val="solid"/>
                    </a:lnL>
                    <a:lnR w="9525" cap="flat" cmpd="sng" algn="ctr">
                      <a:solidFill>
                        <a:srgbClr val="D8DCDC"/>
                      </a:solidFill>
                      <a:prstDash val="solid"/>
                    </a:lnR>
                    <a:lnT w="12700" cmpd="sng">
                      <a:noFill/>
                      <a:prstDash val="solid"/>
                    </a:lnT>
                    <a:lnB w="12700" cmpd="sng">
                      <a:noFill/>
                      <a:prstDash val="solid"/>
                    </a:lnB>
                    <a:noFill/>
                  </a:tcPr>
                </a:tc>
                <a:tc>
                  <a:txBody>
                    <a:bodyPr/>
                    <a:lstStyle/>
                    <a:p>
                      <a:pPr marL="0" marR="0" lvl="0" indent="0" algn="just" defTabSz="685800" rtl="0" eaLnBrk="1" fontAlgn="auto" latinLnBrk="0" hangingPunct="1">
                        <a:lnSpc>
                          <a:spcPct val="150000"/>
                        </a:lnSpc>
                        <a:spcBef>
                          <a:spcPts val="0"/>
                        </a:spcBef>
                        <a:spcAft>
                          <a:spcPts val="0"/>
                        </a:spcAft>
                        <a:buClrTx/>
                        <a:buSzTx/>
                        <a:buFontTx/>
                        <a:buNone/>
                        <a:tabLst/>
                        <a:defRPr/>
                      </a:pPr>
                      <a:r>
                        <a:rPr lang="vi-VN" sz="1800" dirty="0">
                          <a:solidFill>
                            <a:schemeClr val="tx1">
                              <a:lumMod val="75000"/>
                              <a:lumOff val="25000"/>
                            </a:schemeClr>
                          </a:solidFill>
                          <a:effectLst/>
                        </a:rPr>
                        <a:t>j. the computer</a:t>
                      </a:r>
                      <a:endParaRPr lang="en-US" sz="1800" dirty="0">
                        <a:solidFill>
                          <a:schemeClr val="tx1">
                            <a:lumMod val="75000"/>
                            <a:lumOff val="2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26641" marR="47490" marT="63320" marB="63320">
                    <a:lnL w="9525" cap="flat" cmpd="sng" algn="ctr">
                      <a:solidFill>
                        <a:srgbClr val="D8DC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CDC"/>
                      </a:solidFill>
                      <a:prstDash val="solid"/>
                    </a:lnB>
                    <a:noFill/>
                  </a:tcPr>
                </a:tc>
                <a:extLst>
                  <a:ext uri="{0D108BD9-81ED-4DB2-BD59-A6C34878D82A}">
                    <a16:rowId xmlns:a16="http://schemas.microsoft.com/office/drawing/2014/main" val="2890382526"/>
                  </a:ext>
                </a:extLst>
              </a:tr>
              <a:tr h="472437">
                <a:tc>
                  <a:txBody>
                    <a:bodyPr/>
                    <a:lstStyle/>
                    <a:p>
                      <a:pPr marL="0" marR="0" algn="r">
                        <a:lnSpc>
                          <a:spcPct val="150000"/>
                        </a:lnSpc>
                        <a:spcBef>
                          <a:spcPts val="0"/>
                        </a:spcBef>
                        <a:spcAft>
                          <a:spcPts val="0"/>
                        </a:spcAft>
                      </a:pPr>
                      <a:r>
                        <a:rPr lang="vi-VN" sz="1800" b="1">
                          <a:solidFill>
                            <a:schemeClr val="tx1">
                              <a:lumMod val="75000"/>
                              <a:lumOff val="25000"/>
                            </a:schemeClr>
                          </a:solidFill>
                          <a:effectLst/>
                        </a:rPr>
                        <a:t>9. secure</a:t>
                      </a:r>
                      <a:endParaRPr lang="en-US" sz="1800" b="1">
                        <a:solidFill>
                          <a:schemeClr val="tx1">
                            <a:lumMod val="75000"/>
                            <a:lumOff val="2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26641" marR="189961" marT="63320" marB="63320">
                    <a:lnL w="12700" cmpd="sng">
                      <a:noFill/>
                      <a:prstDash val="solid"/>
                    </a:lnL>
                    <a:lnR w="9525" cap="flat" cmpd="sng" algn="ctr">
                      <a:solidFill>
                        <a:srgbClr val="D8DCDC"/>
                      </a:solidFill>
                      <a:prstDash val="solid"/>
                    </a:lnR>
                    <a:lnT w="12700" cmpd="sng">
                      <a:noFill/>
                      <a:prstDash val="solid"/>
                    </a:lnT>
                    <a:lnB w="12700" cmpd="sng">
                      <a:noFill/>
                      <a:prstDash val="solid"/>
                    </a:lnB>
                    <a:noFill/>
                  </a:tcPr>
                </a:tc>
                <a:tc>
                  <a:txBody>
                    <a:bodyPr/>
                    <a:lstStyle/>
                    <a:p>
                      <a:pPr marL="0" marR="0" lvl="0" indent="0" algn="just" defTabSz="685800" rtl="0" eaLnBrk="1" fontAlgn="auto" latinLnBrk="0" hangingPunct="1">
                        <a:lnSpc>
                          <a:spcPct val="150000"/>
                        </a:lnSpc>
                        <a:spcBef>
                          <a:spcPts val="0"/>
                        </a:spcBef>
                        <a:spcAft>
                          <a:spcPts val="0"/>
                        </a:spcAft>
                        <a:buClrTx/>
                        <a:buSzTx/>
                        <a:buFontTx/>
                        <a:buNone/>
                        <a:tabLst/>
                        <a:defRPr/>
                      </a:pPr>
                      <a:r>
                        <a:rPr lang="vi-VN" sz="1800" dirty="0">
                          <a:solidFill>
                            <a:schemeClr val="tx1">
                              <a:lumMod val="75000"/>
                              <a:lumOff val="25000"/>
                            </a:schemeClr>
                          </a:solidFill>
                          <a:effectLst/>
                        </a:rPr>
                        <a:t>f. the floppy drive with four screws</a:t>
                      </a:r>
                      <a:endParaRPr lang="en-US" sz="1800" dirty="0">
                        <a:solidFill>
                          <a:schemeClr val="tx1">
                            <a:lumMod val="75000"/>
                            <a:lumOff val="2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26641" marR="47490" marT="63320" marB="63320">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extLst>
                  <a:ext uri="{0D108BD9-81ED-4DB2-BD59-A6C34878D82A}">
                    <a16:rowId xmlns:a16="http://schemas.microsoft.com/office/drawing/2014/main" val="2996022347"/>
                  </a:ext>
                </a:extLst>
              </a:tr>
              <a:tr h="472437">
                <a:tc>
                  <a:txBody>
                    <a:bodyPr/>
                    <a:lstStyle/>
                    <a:p>
                      <a:pPr marL="0" marR="0" algn="r">
                        <a:lnSpc>
                          <a:spcPct val="150000"/>
                        </a:lnSpc>
                        <a:spcBef>
                          <a:spcPts val="0"/>
                        </a:spcBef>
                        <a:spcAft>
                          <a:spcPts val="0"/>
                        </a:spcAft>
                      </a:pPr>
                      <a:r>
                        <a:rPr lang="vi-VN" sz="1800" b="1">
                          <a:solidFill>
                            <a:schemeClr val="tx1">
                              <a:lumMod val="75000"/>
                              <a:lumOff val="25000"/>
                            </a:schemeClr>
                          </a:solidFill>
                          <a:effectLst/>
                        </a:rPr>
                        <a:t>10. insert</a:t>
                      </a:r>
                      <a:endParaRPr lang="en-US" sz="1800" b="1">
                        <a:solidFill>
                          <a:schemeClr val="tx1">
                            <a:lumMod val="75000"/>
                            <a:lumOff val="2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26641" marR="189961" marT="63320" marB="63320">
                    <a:lnL w="12700" cmpd="sng">
                      <a:noFill/>
                      <a:prstDash val="solid"/>
                    </a:lnL>
                    <a:lnR w="9525" cap="flat" cmpd="sng" algn="ctr">
                      <a:solidFill>
                        <a:srgbClr val="D8DCDC"/>
                      </a:solidFill>
                      <a:prstDash val="solid"/>
                    </a:lnR>
                    <a:lnT w="12700" cmpd="sng">
                      <a:noFill/>
                      <a:prstDash val="solid"/>
                    </a:lnT>
                    <a:lnB w="12700" cmpd="sng">
                      <a:noFill/>
                      <a:prstDash val="solid"/>
                    </a:lnB>
                    <a:noFill/>
                  </a:tcPr>
                </a:tc>
                <a:tc>
                  <a:txBody>
                    <a:bodyPr/>
                    <a:lstStyle/>
                    <a:p>
                      <a:pPr marL="0" marR="0" lvl="0" indent="0" algn="just" defTabSz="685800" rtl="0" eaLnBrk="1" fontAlgn="auto" latinLnBrk="0" hangingPunct="1">
                        <a:lnSpc>
                          <a:spcPct val="150000"/>
                        </a:lnSpc>
                        <a:spcBef>
                          <a:spcPts val="0"/>
                        </a:spcBef>
                        <a:spcAft>
                          <a:spcPts val="0"/>
                        </a:spcAft>
                        <a:buClrTx/>
                        <a:buSzTx/>
                        <a:buFontTx/>
                        <a:buNone/>
                        <a:tabLst/>
                        <a:defRPr/>
                      </a:pPr>
                      <a:r>
                        <a:rPr lang="vi-VN" sz="1800" dirty="0">
                          <a:solidFill>
                            <a:schemeClr val="tx1">
                              <a:lumMod val="75000"/>
                              <a:lumOff val="25000"/>
                            </a:schemeClr>
                          </a:solidFill>
                          <a:effectLst/>
                        </a:rPr>
                        <a:t>i. the expansion card in the expansion slot</a:t>
                      </a:r>
                    </a:p>
                  </a:txBody>
                  <a:tcPr marL="126641" marR="47490" marT="63320" marB="63320">
                    <a:lnL w="9525" cap="flat" cmpd="sng" algn="ctr">
                      <a:solidFill>
                        <a:srgbClr val="D8DC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EDC"/>
                      </a:solidFill>
                      <a:prstDash val="solid"/>
                    </a:lnB>
                    <a:noFill/>
                  </a:tcPr>
                </a:tc>
                <a:extLst>
                  <a:ext uri="{0D108BD9-81ED-4DB2-BD59-A6C34878D82A}">
                    <a16:rowId xmlns:a16="http://schemas.microsoft.com/office/drawing/2014/main" val="3660380818"/>
                  </a:ext>
                </a:extLst>
              </a:tr>
            </a:tbl>
          </a:graphicData>
        </a:graphic>
      </p:graphicFrame>
    </p:spTree>
    <p:extLst>
      <p:ext uri="{BB962C8B-B14F-4D97-AF65-F5344CB8AC3E}">
        <p14:creationId xmlns:p14="http://schemas.microsoft.com/office/powerpoint/2010/main" val="21772330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checkerboard(across)">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0"/>
            <a:ext cx="9144000" cy="723900"/>
          </a:xfrm>
          <a:prstGeom prst="rect">
            <a:avLst/>
          </a:prstGeom>
          <a:solidFill>
            <a:schemeClr val="tx1">
              <a:lumMod val="85000"/>
              <a:lumOff val="15000"/>
            </a:schemeClr>
          </a:solidFill>
        </p:spPr>
        <p:style>
          <a:lnRef idx="0">
            <a:schemeClr val="accent2"/>
          </a:lnRef>
          <a:fillRef idx="3">
            <a:schemeClr val="accent2"/>
          </a:fillRef>
          <a:effectRef idx="3">
            <a:schemeClr val="accent2"/>
          </a:effectRef>
          <a:fontRef idx="minor">
            <a:schemeClr val="lt1"/>
          </a:fontRef>
        </p:style>
        <p:txBody>
          <a:bodyPr vert="horz" lIns="91440" tIns="45720" rIns="91440" bIns="45720" rtlCol="0" anchor="ctr">
            <a:normAutofit lnSpcReduction="10000"/>
          </a:bodyPr>
          <a:lstStyle>
            <a:lvl1pPr algn="ctr" defTabSz="9144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vi-VN" b="1" dirty="0">
                <a:latin typeface="Arial" panose="020B0604020202020204" pitchFamily="34" charset="0"/>
                <a:cs typeface="Arial" panose="020B0604020202020204" pitchFamily="34" charset="0"/>
              </a:rPr>
              <a:t>Activity 2A: </a:t>
            </a:r>
            <a:r>
              <a:rPr lang="en-US" b="1" dirty="0">
                <a:latin typeface="Arial" panose="020B0604020202020204" pitchFamily="34" charset="0"/>
                <a:cs typeface="Arial" panose="020B0604020202020204" pitchFamily="34" charset="0"/>
              </a:rPr>
              <a:t>Ordering</a:t>
            </a:r>
            <a:endParaRPr lang="en-US" dirty="0">
              <a:latin typeface="Arial" panose="020B0604020202020204" pitchFamily="34" charset="0"/>
              <a:cs typeface="Arial" panose="020B0604020202020204" pitchFamily="34" charset="0"/>
            </a:endParaRPr>
          </a:p>
        </p:txBody>
      </p:sp>
      <p:graphicFrame>
        <p:nvGraphicFramePr>
          <p:cNvPr id="7" name="Diagram 6"/>
          <p:cNvGraphicFramePr/>
          <p:nvPr>
            <p:extLst>
              <p:ext uri="{D42A27DB-BD31-4B8C-83A1-F6EECF244321}">
                <p14:modId xmlns:p14="http://schemas.microsoft.com/office/powerpoint/2010/main" val="4050362091"/>
              </p:ext>
            </p:extLst>
          </p:nvPr>
        </p:nvGraphicFramePr>
        <p:xfrm>
          <a:off x="304800" y="876300"/>
          <a:ext cx="8814816" cy="1600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 name="TextBox 9">
            <a:extLst>
              <a:ext uri="{FF2B5EF4-FFF2-40B4-BE49-F238E27FC236}">
                <a16:creationId xmlns:a16="http://schemas.microsoft.com/office/drawing/2014/main" id="{4010C6AF-F133-3E4C-BBFF-A4B31A361AA3}"/>
              </a:ext>
            </a:extLst>
          </p:cNvPr>
          <p:cNvSpPr txBox="1"/>
          <p:nvPr/>
        </p:nvSpPr>
        <p:spPr>
          <a:xfrm>
            <a:off x="3973038" y="2255728"/>
            <a:ext cx="4928616" cy="3108543"/>
          </a:xfrm>
          <a:prstGeom prst="rect">
            <a:avLst/>
          </a:prstGeom>
          <a:noFill/>
        </p:spPr>
        <p:txBody>
          <a:bodyPr wrap="square" rtlCol="0">
            <a:spAutoFit/>
          </a:bodyPr>
          <a:lstStyle/>
          <a:p>
            <a:pPr marL="457200" indent="-457200">
              <a:buFont typeface="Wingdings" pitchFamily="2" charset="2"/>
              <a:buChar char="v"/>
            </a:pPr>
            <a:r>
              <a:rPr lang="vi-VN" sz="2800" dirty="0">
                <a:latin typeface="Arial" panose="020B0604020202020204" pitchFamily="34" charset="0"/>
                <a:cs typeface="Arial" panose="020B0604020202020204" pitchFamily="34" charset="0"/>
              </a:rPr>
              <a:t>Work in three groups</a:t>
            </a:r>
            <a:endParaRPr lang="en-US" sz="2800" dirty="0">
              <a:latin typeface="Arial" panose="020B0604020202020204" pitchFamily="34" charset="0"/>
              <a:cs typeface="Arial" panose="020B0604020202020204" pitchFamily="34" charset="0"/>
            </a:endParaRPr>
          </a:p>
          <a:p>
            <a:pPr marL="457200" indent="-457200">
              <a:buFont typeface="Wingdings" pitchFamily="2" charset="2"/>
              <a:buChar char="v"/>
            </a:pPr>
            <a:r>
              <a:rPr lang="vi-VN" sz="2800" dirty="0">
                <a:latin typeface="Arial" panose="020B0604020202020204" pitchFamily="34" charset="0"/>
                <a:cs typeface="Arial" panose="020B0604020202020204" pitchFamily="34" charset="0"/>
              </a:rPr>
              <a:t>Discuss to put the following steps in the correct order</a:t>
            </a:r>
            <a:endParaRPr lang="en-US" sz="2800" dirty="0">
              <a:latin typeface="Arial" panose="020B0604020202020204" pitchFamily="34" charset="0"/>
              <a:cs typeface="Arial" panose="020B0604020202020204" pitchFamily="34" charset="0"/>
            </a:endParaRPr>
          </a:p>
          <a:p>
            <a:pPr marL="457200" indent="-457200">
              <a:buFont typeface="Wingdings" pitchFamily="2" charset="2"/>
              <a:buChar char="v"/>
            </a:pPr>
            <a:r>
              <a:rPr lang="vi-VN" sz="2800" dirty="0">
                <a:latin typeface="Arial" panose="020B0604020202020204" pitchFamily="34" charset="0"/>
                <a:cs typeface="Arial" panose="020B0604020202020204" pitchFamily="34" charset="0"/>
              </a:rPr>
              <a:t>In turn, present to the class</a:t>
            </a:r>
            <a:endParaRPr lang="en-US" sz="2800" dirty="0">
              <a:latin typeface="Arial" panose="020B0604020202020204" pitchFamily="34" charset="0"/>
              <a:cs typeface="Arial" panose="020B0604020202020204" pitchFamily="34" charset="0"/>
            </a:endParaRPr>
          </a:p>
          <a:p>
            <a:pPr marL="457200" indent="-457200">
              <a:buFont typeface="Wingdings" pitchFamily="2" charset="2"/>
              <a:buChar char="v"/>
            </a:pPr>
            <a:r>
              <a:rPr lang="en-US" sz="2800" dirty="0">
                <a:latin typeface="Arial" panose="020B0604020202020204" pitchFamily="34" charset="0"/>
                <a:cs typeface="Arial" panose="020B0604020202020204" pitchFamily="34" charset="0"/>
              </a:rPr>
              <a:t>Listen and give comments </a:t>
            </a:r>
          </a:p>
        </p:txBody>
      </p:sp>
      <p:sp>
        <p:nvSpPr>
          <p:cNvPr id="11" name="Rectangle 2">
            <a:extLst>
              <a:ext uri="{FF2B5EF4-FFF2-40B4-BE49-F238E27FC236}">
                <a16:creationId xmlns:a16="http://schemas.microsoft.com/office/drawing/2014/main" id="{9DED2126-C33C-A24F-8EF3-EFE48433A49B}"/>
              </a:ext>
            </a:extLst>
          </p:cNvPr>
          <p:cNvSpPr>
            <a:spLocks noChangeArrowheads="1"/>
          </p:cNvSpPr>
          <p:nvPr/>
        </p:nvSpPr>
        <p:spPr bwMode="auto">
          <a:xfrm>
            <a:off x="244205" y="3250581"/>
            <a:ext cx="18446378"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pic>
        <p:nvPicPr>
          <p:cNvPr id="3073" name="Picture 1" descr="HÃ¬nh áº£nh cÃ³ liÃªn quan">
            <a:extLst>
              <a:ext uri="{FF2B5EF4-FFF2-40B4-BE49-F238E27FC236}">
                <a16:creationId xmlns:a16="http://schemas.microsoft.com/office/drawing/2014/main" id="{6156D1B9-78F7-9C44-B25B-DC68ACE045C7}"/>
              </a:ext>
            </a:extLst>
          </p:cNvPr>
          <p:cNvPicPr>
            <a:picLocks noChangeAspect="1" noChangeArrowheads="1"/>
          </p:cNvPicPr>
          <p:nvPr/>
        </p:nvPicPr>
        <p:blipFill>
          <a:blip r:embed="rId7" r:link="rId8">
            <a:extLst>
              <a:ext uri="{28A0092B-C50C-407E-A947-70E740481C1C}">
                <a14:useLocalDpi xmlns:a14="http://schemas.microsoft.com/office/drawing/2010/main" val="0"/>
              </a:ext>
            </a:extLst>
          </a:blip>
          <a:srcRect/>
          <a:stretch>
            <a:fillRect/>
          </a:stretch>
        </p:blipFill>
        <p:spPr bwMode="auto">
          <a:xfrm>
            <a:off x="244205" y="2324100"/>
            <a:ext cx="3641996" cy="2971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104026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5" presetClass="entr" presetSubtype="10" fill="hold" nodeType="clickEffect">
                                  <p:stCondLst>
                                    <p:cond delay="0"/>
                                  </p:stCondLst>
                                  <p:childTnLst>
                                    <p:set>
                                      <p:cBhvr>
                                        <p:cTn id="10" dur="1" fill="hold">
                                          <p:stCondLst>
                                            <p:cond delay="0"/>
                                          </p:stCondLst>
                                        </p:cTn>
                                        <p:tgtEl>
                                          <p:spTgt spid="10">
                                            <p:txEl>
                                              <p:pRg st="0" end="0"/>
                                            </p:txEl>
                                          </p:spTgt>
                                        </p:tgtEl>
                                        <p:attrNameLst>
                                          <p:attrName>style.visibility</p:attrName>
                                        </p:attrNameLst>
                                      </p:cBhvr>
                                      <p:to>
                                        <p:strVal val="visible"/>
                                      </p:to>
                                    </p:set>
                                    <p:animEffect transition="in" filter="checkerboard(across)">
                                      <p:cBhvr>
                                        <p:cTn id="11" dur="500"/>
                                        <p:tgtEl>
                                          <p:spTgt spid="10">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5" presetClass="entr" presetSubtype="10" fill="hold" nodeType="clickEffect">
                                  <p:stCondLst>
                                    <p:cond delay="0"/>
                                  </p:stCondLst>
                                  <p:childTnLst>
                                    <p:set>
                                      <p:cBhvr>
                                        <p:cTn id="15" dur="1" fill="hold">
                                          <p:stCondLst>
                                            <p:cond delay="0"/>
                                          </p:stCondLst>
                                        </p:cTn>
                                        <p:tgtEl>
                                          <p:spTgt spid="10">
                                            <p:txEl>
                                              <p:pRg st="1" end="1"/>
                                            </p:txEl>
                                          </p:spTgt>
                                        </p:tgtEl>
                                        <p:attrNameLst>
                                          <p:attrName>style.visibility</p:attrName>
                                        </p:attrNameLst>
                                      </p:cBhvr>
                                      <p:to>
                                        <p:strVal val="visible"/>
                                      </p:to>
                                    </p:set>
                                    <p:animEffect transition="in" filter="checkerboard(across)">
                                      <p:cBhvr>
                                        <p:cTn id="16" dur="500"/>
                                        <p:tgtEl>
                                          <p:spTgt spid="10">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 presetClass="entr" presetSubtype="10" fill="hold" nodeType="clickEffect">
                                  <p:stCondLst>
                                    <p:cond delay="0"/>
                                  </p:stCondLst>
                                  <p:childTnLst>
                                    <p:set>
                                      <p:cBhvr>
                                        <p:cTn id="20" dur="1" fill="hold">
                                          <p:stCondLst>
                                            <p:cond delay="0"/>
                                          </p:stCondLst>
                                        </p:cTn>
                                        <p:tgtEl>
                                          <p:spTgt spid="10">
                                            <p:txEl>
                                              <p:pRg st="2" end="2"/>
                                            </p:txEl>
                                          </p:spTgt>
                                        </p:tgtEl>
                                        <p:attrNameLst>
                                          <p:attrName>style.visibility</p:attrName>
                                        </p:attrNameLst>
                                      </p:cBhvr>
                                      <p:to>
                                        <p:strVal val="visible"/>
                                      </p:to>
                                    </p:set>
                                    <p:animEffect transition="in" filter="checkerboard(across)">
                                      <p:cBhvr>
                                        <p:cTn id="21" dur="500"/>
                                        <p:tgtEl>
                                          <p:spTgt spid="10">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5" presetClass="entr" presetSubtype="10" fill="hold" nodeType="clickEffect">
                                  <p:stCondLst>
                                    <p:cond delay="0"/>
                                  </p:stCondLst>
                                  <p:childTnLst>
                                    <p:set>
                                      <p:cBhvr>
                                        <p:cTn id="25" dur="1" fill="hold">
                                          <p:stCondLst>
                                            <p:cond delay="0"/>
                                          </p:stCondLst>
                                        </p:cTn>
                                        <p:tgtEl>
                                          <p:spTgt spid="10">
                                            <p:txEl>
                                              <p:pRg st="3" end="3"/>
                                            </p:txEl>
                                          </p:spTgt>
                                        </p:tgtEl>
                                        <p:attrNameLst>
                                          <p:attrName>style.visibility</p:attrName>
                                        </p:attrNameLst>
                                      </p:cBhvr>
                                      <p:to>
                                        <p:strVal val="visible"/>
                                      </p:to>
                                    </p:set>
                                    <p:animEffect transition="in" filter="checkerboard(across)">
                                      <p:cBhvr>
                                        <p:cTn id="26" dur="500"/>
                                        <p:tgtEl>
                                          <p:spTgt spid="10">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AsOne/>
      </p:bldGraphic>
    </p:bldLst>
  </p:timing>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pic>
        <p:nvPicPr>
          <p:cNvPr id="11" name="Picture 2">
            <a:extLst>
              <a:ext uri="{FF2B5EF4-FFF2-40B4-BE49-F238E27FC236}">
                <a16:creationId xmlns:a16="http://schemas.microsoft.com/office/drawing/2014/main" id="{25496B42-CC46-4183-B481-887CD3E8C72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extLst>
              <a:ext uri="{28A0092B-C50C-407E-A947-70E740481C1C}">
                <a14:useLocalDpi xmlns:a14="http://schemas.microsoft.com/office/drawing/2010/main" val="0"/>
              </a:ext>
            </a:extLst>
          </a:blip>
          <a:srcRect/>
          <a:stretch>
            <a:fillRect/>
          </a:stretch>
        </p:blipFill>
        <p:spPr bwMode="auto">
          <a:xfrm>
            <a:off x="0" y="0"/>
            <a:ext cx="9144002" cy="57150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E2758CE0-F916-4DCE-88D1-71430BE441B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9144000" cy="5715000"/>
          </a:xfrm>
          <a:prstGeom prst="rect">
            <a:avLst/>
          </a:prstGeom>
        </p:spPr>
      </p:pic>
      <p:sp useBgFill="1">
        <p:nvSpPr>
          <p:cNvPr id="15" name="Rectangle 14">
            <a:extLst>
              <a:ext uri="{FF2B5EF4-FFF2-40B4-BE49-F238E27FC236}">
                <a16:creationId xmlns:a16="http://schemas.microsoft.com/office/drawing/2014/main" id="{7E2BA2D5-46A3-46C0-98C9-A072D543B3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715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3573895B-DA42-4260-AE1E-182BA412328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9144000" cy="5715000"/>
          </a:xfrm>
          <a:prstGeom prst="rect">
            <a:avLst/>
          </a:prstGeom>
        </p:spPr>
      </p:pic>
      <p:pic>
        <p:nvPicPr>
          <p:cNvPr id="6" name="Content Placeholder 5">
            <a:extLst>
              <a:ext uri="{FF2B5EF4-FFF2-40B4-BE49-F238E27FC236}">
                <a16:creationId xmlns:a16="http://schemas.microsoft.com/office/drawing/2014/main" id="{72E5AF0E-FB75-F74D-8AF4-BFE0998B43C3}"/>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190917" y="190500"/>
            <a:ext cx="6971883" cy="5257799"/>
          </a:xfrm>
          <a:prstGeom prst="roundRect">
            <a:avLst>
              <a:gd name="adj" fmla="val 5301"/>
            </a:avLst>
          </a:prstGeom>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pic>
      <p:sp>
        <p:nvSpPr>
          <p:cNvPr id="2" name="Title 1">
            <a:extLst>
              <a:ext uri="{FF2B5EF4-FFF2-40B4-BE49-F238E27FC236}">
                <a16:creationId xmlns:a16="http://schemas.microsoft.com/office/drawing/2014/main" id="{D23EEFF0-53A9-EB4B-941F-B522D7DDF238}"/>
              </a:ext>
            </a:extLst>
          </p:cNvPr>
          <p:cNvSpPr>
            <a:spLocks noGrp="1"/>
          </p:cNvSpPr>
          <p:nvPr>
            <p:ph type="title"/>
          </p:nvPr>
        </p:nvSpPr>
        <p:spPr>
          <a:xfrm>
            <a:off x="7162800" y="876300"/>
            <a:ext cx="1942683" cy="3181427"/>
          </a:xfrm>
        </p:spPr>
        <p:txBody>
          <a:bodyPr vert="horz" lIns="91440" tIns="45720" rIns="91440" bIns="45720" rtlCol="0" anchor="b">
            <a:normAutofit fontScale="90000"/>
          </a:bodyPr>
          <a:lstStyle/>
          <a:p>
            <a:pPr defTabSz="914400"/>
            <a:r>
              <a:rPr lang="en-US" sz="3400" b="1" i="1" dirty="0"/>
              <a:t>1. Steps to install an SSD in your desktop</a:t>
            </a:r>
            <a:br>
              <a:rPr lang="en-US" sz="3400" dirty="0"/>
            </a:br>
            <a:endParaRPr lang="en-US" sz="3400" dirty="0"/>
          </a:p>
        </p:txBody>
      </p:sp>
    </p:spTree>
    <p:extLst>
      <p:ext uri="{BB962C8B-B14F-4D97-AF65-F5344CB8AC3E}">
        <p14:creationId xmlns:p14="http://schemas.microsoft.com/office/powerpoint/2010/main" val="416798425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heckerboard(across)">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checkerboard(across)">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pic>
        <p:nvPicPr>
          <p:cNvPr id="22" name="Picture 2">
            <a:extLst>
              <a:ext uri="{FF2B5EF4-FFF2-40B4-BE49-F238E27FC236}">
                <a16:creationId xmlns:a16="http://schemas.microsoft.com/office/drawing/2014/main" id="{25496B42-CC46-4183-B481-887CD3E8C72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extLst>
              <a:ext uri="{28A0092B-C50C-407E-A947-70E740481C1C}">
                <a14:useLocalDpi xmlns:a14="http://schemas.microsoft.com/office/drawing/2010/main" val="0"/>
              </a:ext>
            </a:extLst>
          </a:blip>
          <a:srcRect/>
          <a:stretch>
            <a:fillRect/>
          </a:stretch>
        </p:blipFill>
        <p:spPr bwMode="auto">
          <a:xfrm>
            <a:off x="0" y="0"/>
            <a:ext cx="9144002" cy="5715000"/>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a:extLst>
              <a:ext uri="{FF2B5EF4-FFF2-40B4-BE49-F238E27FC236}">
                <a16:creationId xmlns:a16="http://schemas.microsoft.com/office/drawing/2014/main" id="{E2758CE0-F916-4DCE-88D1-71430BE441B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9144000" cy="5715000"/>
          </a:xfrm>
          <a:prstGeom prst="rect">
            <a:avLst/>
          </a:prstGeom>
        </p:spPr>
      </p:pic>
      <p:sp useBgFill="1">
        <p:nvSpPr>
          <p:cNvPr id="26" name="Rectangle 25">
            <a:extLst>
              <a:ext uri="{FF2B5EF4-FFF2-40B4-BE49-F238E27FC236}">
                <a16:creationId xmlns:a16="http://schemas.microsoft.com/office/drawing/2014/main" id="{7E2BA2D5-46A3-46C0-98C9-A072D543B3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715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27">
            <a:extLst>
              <a:ext uri="{FF2B5EF4-FFF2-40B4-BE49-F238E27FC236}">
                <a16:creationId xmlns:a16="http://schemas.microsoft.com/office/drawing/2014/main" id="{3573895B-DA42-4260-AE1E-182BA412328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9144000" cy="5715000"/>
          </a:xfrm>
          <a:prstGeom prst="rect">
            <a:avLst/>
          </a:prstGeom>
        </p:spPr>
      </p:pic>
      <p:pic>
        <p:nvPicPr>
          <p:cNvPr id="8" name="Content Placeholder 7">
            <a:extLst>
              <a:ext uri="{FF2B5EF4-FFF2-40B4-BE49-F238E27FC236}">
                <a16:creationId xmlns:a16="http://schemas.microsoft.com/office/drawing/2014/main" id="{89826D9E-6A2F-984B-9DB8-5E8904E15989}"/>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0" y="57150"/>
            <a:ext cx="6853578" cy="5600700"/>
          </a:xfrm>
          <a:prstGeom prst="roundRect">
            <a:avLst>
              <a:gd name="adj" fmla="val 5301"/>
            </a:avLst>
          </a:prstGeom>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pic>
      <p:sp>
        <p:nvSpPr>
          <p:cNvPr id="2" name="Title 1">
            <a:extLst>
              <a:ext uri="{FF2B5EF4-FFF2-40B4-BE49-F238E27FC236}">
                <a16:creationId xmlns:a16="http://schemas.microsoft.com/office/drawing/2014/main" id="{D23EEFF0-53A9-EB4B-941F-B522D7DDF238}"/>
              </a:ext>
            </a:extLst>
          </p:cNvPr>
          <p:cNvSpPr>
            <a:spLocks noGrp="1"/>
          </p:cNvSpPr>
          <p:nvPr>
            <p:ph type="title"/>
          </p:nvPr>
        </p:nvSpPr>
        <p:spPr>
          <a:xfrm>
            <a:off x="6853580" y="0"/>
            <a:ext cx="2323683" cy="3922234"/>
          </a:xfrm>
        </p:spPr>
        <p:txBody>
          <a:bodyPr vert="horz" lIns="91440" tIns="45720" rIns="91440" bIns="45720" rtlCol="0" anchor="b">
            <a:normAutofit/>
          </a:bodyPr>
          <a:lstStyle/>
          <a:p>
            <a:pPr defTabSz="914400"/>
            <a:r>
              <a:rPr lang="vi-VN" b="1" i="1" dirty="0">
                <a:latin typeface="Arial" panose="020B0604020202020204" pitchFamily="34" charset="0"/>
                <a:cs typeface="Arial" panose="020B0604020202020204" pitchFamily="34" charset="0"/>
              </a:rPr>
              <a:t>2. Steps in installing an operating system</a:t>
            </a:r>
            <a:br>
              <a:rPr lang="en-US" dirty="0">
                <a:latin typeface="Tw Cen MT" panose="020B0602020104020603" pitchFamily="34" charset="77"/>
                <a:cs typeface="Arial" panose="020B0604020202020204" pitchFamily="34" charset="0"/>
              </a:rPr>
            </a:br>
            <a:endParaRPr lang="en-US" sz="3400" dirty="0">
              <a:latin typeface="Tw Cen MT" panose="020B0602020104020603" pitchFamily="34" charset="77"/>
              <a:cs typeface="Arial" panose="020B0604020202020204" pitchFamily="34" charset="0"/>
            </a:endParaRPr>
          </a:p>
        </p:txBody>
      </p:sp>
    </p:spTree>
    <p:extLst>
      <p:ext uri="{BB962C8B-B14F-4D97-AF65-F5344CB8AC3E}">
        <p14:creationId xmlns:p14="http://schemas.microsoft.com/office/powerpoint/2010/main" val="183988750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heckerboard(across)">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checkerboard(across)">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pic>
        <p:nvPicPr>
          <p:cNvPr id="46" name="Picture 2">
            <a:extLst>
              <a:ext uri="{FF2B5EF4-FFF2-40B4-BE49-F238E27FC236}">
                <a16:creationId xmlns:a16="http://schemas.microsoft.com/office/drawing/2014/main" id="{25496B42-CC46-4183-B481-887CD3E8C72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extLst>
              <a:ext uri="{28A0092B-C50C-407E-A947-70E740481C1C}">
                <a14:useLocalDpi xmlns:a14="http://schemas.microsoft.com/office/drawing/2010/main" val="0"/>
              </a:ext>
            </a:extLst>
          </a:blip>
          <a:srcRect/>
          <a:stretch>
            <a:fillRect/>
          </a:stretch>
        </p:blipFill>
        <p:spPr bwMode="auto">
          <a:xfrm>
            <a:off x="0" y="0"/>
            <a:ext cx="9144002" cy="5715000"/>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47">
            <a:extLst>
              <a:ext uri="{FF2B5EF4-FFF2-40B4-BE49-F238E27FC236}">
                <a16:creationId xmlns:a16="http://schemas.microsoft.com/office/drawing/2014/main" id="{E2758CE0-F916-4DCE-88D1-71430BE441B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9144000" cy="5715000"/>
          </a:xfrm>
          <a:prstGeom prst="rect">
            <a:avLst/>
          </a:prstGeom>
        </p:spPr>
      </p:pic>
      <p:sp useBgFill="1">
        <p:nvSpPr>
          <p:cNvPr id="50" name="Rectangle 49">
            <a:extLst>
              <a:ext uri="{FF2B5EF4-FFF2-40B4-BE49-F238E27FC236}">
                <a16:creationId xmlns:a16="http://schemas.microsoft.com/office/drawing/2014/main" id="{7E2BA2D5-46A3-46C0-98C9-A072D543B3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715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2" name="Picture 51">
            <a:extLst>
              <a:ext uri="{FF2B5EF4-FFF2-40B4-BE49-F238E27FC236}">
                <a16:creationId xmlns:a16="http://schemas.microsoft.com/office/drawing/2014/main" id="{3573895B-DA42-4260-AE1E-182BA412328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9144000" cy="5715000"/>
          </a:xfrm>
          <a:prstGeom prst="rect">
            <a:avLst/>
          </a:prstGeom>
        </p:spPr>
      </p:pic>
      <p:pic>
        <p:nvPicPr>
          <p:cNvPr id="6" name="Content Placeholder 5">
            <a:extLst>
              <a:ext uri="{FF2B5EF4-FFF2-40B4-BE49-F238E27FC236}">
                <a16:creationId xmlns:a16="http://schemas.microsoft.com/office/drawing/2014/main" id="{6708ABCD-4D7C-A442-8E7F-2EBE34DAED9D}"/>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76200" y="0"/>
            <a:ext cx="6934200" cy="5715000"/>
          </a:xfrm>
          <a:prstGeom prst="roundRect">
            <a:avLst>
              <a:gd name="adj" fmla="val 5301"/>
            </a:avLst>
          </a:prstGeom>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pic>
      <p:sp>
        <p:nvSpPr>
          <p:cNvPr id="2" name="Title 1">
            <a:extLst>
              <a:ext uri="{FF2B5EF4-FFF2-40B4-BE49-F238E27FC236}">
                <a16:creationId xmlns:a16="http://schemas.microsoft.com/office/drawing/2014/main" id="{D23EEFF0-53A9-EB4B-941F-B522D7DDF238}"/>
              </a:ext>
            </a:extLst>
          </p:cNvPr>
          <p:cNvSpPr>
            <a:spLocks noGrp="1"/>
          </p:cNvSpPr>
          <p:nvPr>
            <p:ph type="title"/>
          </p:nvPr>
        </p:nvSpPr>
        <p:spPr>
          <a:xfrm>
            <a:off x="6933235" y="1257300"/>
            <a:ext cx="2286000" cy="2609927"/>
          </a:xfrm>
        </p:spPr>
        <p:txBody>
          <a:bodyPr vert="horz" lIns="91440" tIns="45720" rIns="91440" bIns="45720" rtlCol="0" anchor="b">
            <a:normAutofit/>
          </a:bodyPr>
          <a:lstStyle/>
          <a:p>
            <a:pPr defTabSz="914400"/>
            <a:r>
              <a:rPr lang="en-US" sz="2800" b="1" i="1" dirty="0"/>
              <a:t>3. Steps in reinstalling an operating system</a:t>
            </a:r>
            <a:endParaRPr lang="en-US" sz="2800" dirty="0"/>
          </a:p>
        </p:txBody>
      </p:sp>
    </p:spTree>
    <p:extLst>
      <p:ext uri="{BB962C8B-B14F-4D97-AF65-F5344CB8AC3E}">
        <p14:creationId xmlns:p14="http://schemas.microsoft.com/office/powerpoint/2010/main" val="9364508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heckerboard(across)">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checkerboard(across)">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2">
            <a:extLst>
              <a:ext uri="{FF2B5EF4-FFF2-40B4-BE49-F238E27FC236}">
                <a16:creationId xmlns:a16="http://schemas.microsoft.com/office/drawing/2014/main" id="{22790EC5-ACA7-4536-8066-B60199F3C6D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extLst>
              <a:ext uri="{28A0092B-C50C-407E-A947-70E740481C1C}">
                <a14:useLocalDpi xmlns:a14="http://schemas.microsoft.com/office/drawing/2010/main" val="0"/>
              </a:ext>
            </a:extLst>
          </a:blip>
          <a:srcRect/>
          <a:stretch>
            <a:fillRect/>
          </a:stretch>
        </p:blipFill>
        <p:spPr bwMode="auto">
          <a:xfrm>
            <a:off x="0" y="0"/>
            <a:ext cx="9144002" cy="57150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CAD20AEA-7CAF-4A83-BE2E-EAF010B8B7F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9144000" cy="5715000"/>
          </a:xfrm>
          <a:prstGeom prst="rect">
            <a:avLst/>
          </a:prstGeom>
        </p:spPr>
      </p:pic>
      <p:sp useBgFill="1">
        <p:nvSpPr>
          <p:cNvPr id="13" name="Rectangle 12">
            <a:extLst>
              <a:ext uri="{FF2B5EF4-FFF2-40B4-BE49-F238E27FC236}">
                <a16:creationId xmlns:a16="http://schemas.microsoft.com/office/drawing/2014/main" id="{B40FCD49-2060-48B9-8212-8A5F1DF472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715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9231729C-6B68-433A-9E9A-0B272409FF97}"/>
              </a:ext>
            </a:extLst>
          </p:cNvPr>
          <p:cNvPicPr>
            <a:picLocks noChangeAspect="1"/>
          </p:cNvPicPr>
          <p:nvPr/>
        </p:nvPicPr>
        <p:blipFill rotWithShape="1">
          <a:blip r:embed="rId4">
            <a:alphaModFix amt="35000"/>
          </a:blip>
          <a:srcRect t="8333" b="8334"/>
          <a:stretch/>
        </p:blipFill>
        <p:spPr>
          <a:xfrm>
            <a:off x="20" y="10"/>
            <a:ext cx="9143980" cy="5714990"/>
          </a:xfrm>
          <a:prstGeom prst="rect">
            <a:avLst/>
          </a:prstGeom>
          <a:scene3d>
            <a:camera prst="orthographicFront"/>
            <a:lightRig rig="threePt" dir="t">
              <a:rot lat="0" lon="0" rev="2700000"/>
            </a:lightRig>
          </a:scene3d>
          <a:sp3d contourW="6350">
            <a:bevelT h="38100"/>
            <a:contourClr>
              <a:srgbClr val="C0C0C0"/>
            </a:contourClr>
          </a:sp3d>
        </p:spPr>
      </p:pic>
      <p:pic>
        <p:nvPicPr>
          <p:cNvPr id="15" name="Picture 14">
            <a:extLst>
              <a:ext uri="{FF2B5EF4-FFF2-40B4-BE49-F238E27FC236}">
                <a16:creationId xmlns:a16="http://schemas.microsoft.com/office/drawing/2014/main" id="{83A45DCD-B5FB-4A86-88D2-91088C7FFC5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9144000" cy="5715000"/>
          </a:xfrm>
          <a:prstGeom prst="rect">
            <a:avLst/>
          </a:prstGeom>
        </p:spPr>
      </p:pic>
      <p:sp>
        <p:nvSpPr>
          <p:cNvPr id="2" name="Title 1">
            <a:extLst>
              <a:ext uri="{FF2B5EF4-FFF2-40B4-BE49-F238E27FC236}">
                <a16:creationId xmlns:a16="http://schemas.microsoft.com/office/drawing/2014/main" id="{F8E86E73-2061-5143-9403-61B3E1CE1CBF}"/>
              </a:ext>
            </a:extLst>
          </p:cNvPr>
          <p:cNvSpPr>
            <a:spLocks noGrp="1"/>
          </p:cNvSpPr>
          <p:nvPr>
            <p:ph type="title"/>
          </p:nvPr>
        </p:nvSpPr>
        <p:spPr>
          <a:xfrm>
            <a:off x="1313259" y="1083987"/>
            <a:ext cx="6517482" cy="2091011"/>
          </a:xfrm>
        </p:spPr>
        <p:txBody>
          <a:bodyPr vert="horz" lIns="91440" tIns="45720" rIns="91440" bIns="45720" rtlCol="0" anchor="b">
            <a:normAutofit/>
          </a:bodyPr>
          <a:lstStyle/>
          <a:p>
            <a:pPr defTabSz="914400"/>
            <a:r>
              <a:rPr lang="en-US" sz="4800" b="1"/>
              <a:t>Suggested answer:</a:t>
            </a:r>
          </a:p>
        </p:txBody>
      </p:sp>
    </p:spTree>
    <p:extLst>
      <p:ext uri="{BB962C8B-B14F-4D97-AF65-F5344CB8AC3E}">
        <p14:creationId xmlns:p14="http://schemas.microsoft.com/office/powerpoint/2010/main" val="16697779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pic>
        <p:nvPicPr>
          <p:cNvPr id="21" name="Picture 2">
            <a:extLst>
              <a:ext uri="{FF2B5EF4-FFF2-40B4-BE49-F238E27FC236}">
                <a16:creationId xmlns:a16="http://schemas.microsoft.com/office/drawing/2014/main" id="{25496B42-CC46-4183-B481-887CD3E8C72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extLst>
              <a:ext uri="{28A0092B-C50C-407E-A947-70E740481C1C}">
                <a14:useLocalDpi xmlns:a14="http://schemas.microsoft.com/office/drawing/2010/main" val="0"/>
              </a:ext>
            </a:extLst>
          </a:blip>
          <a:srcRect/>
          <a:stretch>
            <a:fillRect/>
          </a:stretch>
        </p:blipFill>
        <p:spPr bwMode="auto">
          <a:xfrm>
            <a:off x="0" y="0"/>
            <a:ext cx="9144002" cy="571500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2">
            <a:extLst>
              <a:ext uri="{FF2B5EF4-FFF2-40B4-BE49-F238E27FC236}">
                <a16:creationId xmlns:a16="http://schemas.microsoft.com/office/drawing/2014/main" id="{E2758CE0-F916-4DCE-88D1-71430BE441B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9144000" cy="5715000"/>
          </a:xfrm>
          <a:prstGeom prst="rect">
            <a:avLst/>
          </a:prstGeom>
        </p:spPr>
      </p:pic>
      <p:sp useBgFill="1">
        <p:nvSpPr>
          <p:cNvPr id="25" name="Rectangle 24">
            <a:extLst>
              <a:ext uri="{FF2B5EF4-FFF2-40B4-BE49-F238E27FC236}">
                <a16:creationId xmlns:a16="http://schemas.microsoft.com/office/drawing/2014/main" id="{7E2BA2D5-46A3-46C0-98C9-A072D543B3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715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a:extLst>
              <a:ext uri="{FF2B5EF4-FFF2-40B4-BE49-F238E27FC236}">
                <a16:creationId xmlns:a16="http://schemas.microsoft.com/office/drawing/2014/main" id="{3573895B-DA42-4260-AE1E-182BA412328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9144000" cy="5715000"/>
          </a:xfrm>
          <a:prstGeom prst="rect">
            <a:avLst/>
          </a:prstGeom>
        </p:spPr>
      </p:pic>
      <p:sp>
        <p:nvSpPr>
          <p:cNvPr id="2" name="Title 1">
            <a:extLst>
              <a:ext uri="{FF2B5EF4-FFF2-40B4-BE49-F238E27FC236}">
                <a16:creationId xmlns:a16="http://schemas.microsoft.com/office/drawing/2014/main" id="{E9AF05B6-0B29-1B41-ABE4-08298A305B2E}"/>
              </a:ext>
            </a:extLst>
          </p:cNvPr>
          <p:cNvSpPr>
            <a:spLocks noGrp="1"/>
          </p:cNvSpPr>
          <p:nvPr>
            <p:ph type="title"/>
          </p:nvPr>
        </p:nvSpPr>
        <p:spPr>
          <a:xfrm>
            <a:off x="7646795" y="1028700"/>
            <a:ext cx="1524001" cy="2609927"/>
          </a:xfrm>
        </p:spPr>
        <p:txBody>
          <a:bodyPr vert="horz" lIns="91440" tIns="45720" rIns="91440" bIns="45720" rtlCol="0" anchor="b">
            <a:normAutofit/>
          </a:bodyPr>
          <a:lstStyle/>
          <a:p>
            <a:pPr marL="0" marR="0" lvl="0" indent="0" defTabSz="914400" fontAlgn="base">
              <a:spcAft>
                <a:spcPct val="0"/>
              </a:spcAft>
              <a:buClrTx/>
              <a:buSzTx/>
              <a:tabLst/>
            </a:pPr>
            <a:r>
              <a:rPr kumimoji="0" lang="en-US" altLang="en-US" sz="2800" b="1" i="1" u="none" strike="noStrike" normalizeH="0" dirty="0">
                <a:ln>
                  <a:noFill/>
                </a:ln>
              </a:rPr>
              <a:t>1. Steps to install an SSD in your desktop</a:t>
            </a:r>
            <a:endParaRPr kumimoji="0" lang="en-US" altLang="en-US" sz="2800" b="0" i="0" u="none" strike="noStrike" normalizeH="0" dirty="0">
              <a:ln>
                <a:noFill/>
              </a:ln>
            </a:endParaRPr>
          </a:p>
        </p:txBody>
      </p:sp>
      <p:graphicFrame>
        <p:nvGraphicFramePr>
          <p:cNvPr id="4" name="Content Placeholder 3">
            <a:extLst>
              <a:ext uri="{FF2B5EF4-FFF2-40B4-BE49-F238E27FC236}">
                <a16:creationId xmlns:a16="http://schemas.microsoft.com/office/drawing/2014/main" id="{C1BDF1F9-9FDE-AE41-B41A-864B4B0B7F76}"/>
              </a:ext>
            </a:extLst>
          </p:cNvPr>
          <p:cNvGraphicFramePr>
            <a:graphicFrameLocks noGrp="1"/>
          </p:cNvGraphicFramePr>
          <p:nvPr>
            <p:ph idx="1"/>
            <p:extLst>
              <p:ext uri="{D42A27DB-BD31-4B8C-83A1-F6EECF244321}">
                <p14:modId xmlns:p14="http://schemas.microsoft.com/office/powerpoint/2010/main" val="3187574463"/>
              </p:ext>
            </p:extLst>
          </p:nvPr>
        </p:nvGraphicFramePr>
        <p:xfrm>
          <a:off x="0" y="16329"/>
          <a:ext cx="7696200" cy="5725721"/>
        </p:xfrm>
        <a:graphic>
          <a:graphicData uri="http://schemas.openxmlformats.org/drawingml/2006/table">
            <a:tbl>
              <a:tblPr firstRow="1" firstCol="1" bandRow="1">
                <a:tableStyleId>{9D7B26C5-4107-4FEC-AEDC-1716B250A1EF}</a:tableStyleId>
              </a:tblPr>
              <a:tblGrid>
                <a:gridCol w="322335">
                  <a:extLst>
                    <a:ext uri="{9D8B030D-6E8A-4147-A177-3AD203B41FA5}">
                      <a16:colId xmlns:a16="http://schemas.microsoft.com/office/drawing/2014/main" val="1737223031"/>
                    </a:ext>
                  </a:extLst>
                </a:gridCol>
                <a:gridCol w="7373865">
                  <a:extLst>
                    <a:ext uri="{9D8B030D-6E8A-4147-A177-3AD203B41FA5}">
                      <a16:colId xmlns:a16="http://schemas.microsoft.com/office/drawing/2014/main" val="1375627550"/>
                    </a:ext>
                  </a:extLst>
                </a:gridCol>
              </a:tblGrid>
              <a:tr h="609171">
                <a:tc>
                  <a:txBody>
                    <a:bodyPr/>
                    <a:lstStyle/>
                    <a:p>
                      <a:pPr marL="0" marR="0" algn="ctr">
                        <a:lnSpc>
                          <a:spcPct val="100000"/>
                        </a:lnSpc>
                        <a:spcBef>
                          <a:spcPts val="0"/>
                        </a:spcBef>
                        <a:spcAft>
                          <a:spcPts val="0"/>
                        </a:spcAft>
                      </a:pPr>
                      <a:endParaRPr lang="en-US" sz="1900" b="1" dirty="0">
                        <a:effectLst/>
                        <a:latin typeface="Arial" panose="020B0604020202020204" pitchFamily="34" charset="0"/>
                        <a:ea typeface="Times New Roman" panose="02020603050405020304" pitchFamily="18" charset="0"/>
                        <a:cs typeface="Arial" panose="020B0604020202020204" pitchFamily="34" charset="0"/>
                      </a:endParaRPr>
                    </a:p>
                  </a:txBody>
                  <a:tcPr marL="16131" marR="16131" marT="0" marB="0"/>
                </a:tc>
                <a:tc>
                  <a:txBody>
                    <a:bodyPr/>
                    <a:lstStyle/>
                    <a:p>
                      <a:pPr marL="0" marR="0" algn="just">
                        <a:lnSpc>
                          <a:spcPct val="100000"/>
                        </a:lnSpc>
                        <a:spcBef>
                          <a:spcPts val="0"/>
                        </a:spcBef>
                        <a:spcAft>
                          <a:spcPts val="0"/>
                        </a:spcAft>
                      </a:pPr>
                      <a:r>
                        <a:rPr lang="en-US" sz="1900" b="0" dirty="0">
                          <a:effectLst/>
                          <a:latin typeface="Arial" panose="020B0604020202020204" pitchFamily="34" charset="0"/>
                          <a:cs typeface="Arial" panose="020B0604020202020204" pitchFamily="34" charset="0"/>
                        </a:rPr>
                        <a:t>Hold down the power button for 3-5 seconds to discharge residual electricity.</a:t>
                      </a:r>
                      <a:endParaRPr lang="en-US" sz="1900" b="0" dirty="0">
                        <a:effectLst/>
                        <a:latin typeface="Arial" panose="020B0604020202020204" pitchFamily="34" charset="0"/>
                        <a:ea typeface="Times New Roman" panose="02020603050405020304" pitchFamily="18" charset="0"/>
                        <a:cs typeface="Arial" panose="020B0604020202020204" pitchFamily="34" charset="0"/>
                      </a:endParaRPr>
                    </a:p>
                  </a:txBody>
                  <a:tcPr marL="16131" marR="16131" marT="0" marB="0"/>
                </a:tc>
                <a:extLst>
                  <a:ext uri="{0D108BD9-81ED-4DB2-BD59-A6C34878D82A}">
                    <a16:rowId xmlns:a16="http://schemas.microsoft.com/office/drawing/2014/main" val="2143710943"/>
                  </a:ext>
                </a:extLst>
              </a:tr>
              <a:tr h="882249">
                <a:tc>
                  <a:txBody>
                    <a:bodyPr/>
                    <a:lstStyle/>
                    <a:p>
                      <a:pPr marL="0" marR="0" algn="ctr">
                        <a:lnSpc>
                          <a:spcPct val="100000"/>
                        </a:lnSpc>
                        <a:spcBef>
                          <a:spcPts val="0"/>
                        </a:spcBef>
                        <a:spcAft>
                          <a:spcPts val="0"/>
                        </a:spcAft>
                      </a:pPr>
                      <a:endParaRPr lang="en-US" sz="1900" dirty="0">
                        <a:effectLst/>
                        <a:latin typeface="Arial" panose="020B0604020202020204" pitchFamily="34" charset="0"/>
                        <a:ea typeface="Times New Roman" panose="02020603050405020304" pitchFamily="18" charset="0"/>
                        <a:cs typeface="Arial" panose="020B0604020202020204" pitchFamily="34" charset="0"/>
                      </a:endParaRPr>
                    </a:p>
                  </a:txBody>
                  <a:tcPr marL="16131" marR="16131" marT="0" marB="0"/>
                </a:tc>
                <a:tc>
                  <a:txBody>
                    <a:bodyPr/>
                    <a:lstStyle/>
                    <a:p>
                      <a:pPr marL="0" marR="0" algn="just">
                        <a:lnSpc>
                          <a:spcPct val="100000"/>
                        </a:lnSpc>
                        <a:spcBef>
                          <a:spcPts val="0"/>
                        </a:spcBef>
                        <a:spcAft>
                          <a:spcPts val="0"/>
                        </a:spcAft>
                      </a:pPr>
                      <a:r>
                        <a:rPr lang="en-US" sz="1900" dirty="0">
                          <a:effectLst/>
                          <a:latin typeface="Arial" panose="020B0604020202020204" pitchFamily="34" charset="0"/>
                          <a:cs typeface="Arial" panose="020B0604020202020204" pitchFamily="34" charset="0"/>
                        </a:rPr>
                        <a:t>To install the SSD as your primary storage drive, remove the existing drive and any attached cables. Reconnect the cables to your new SSD.</a:t>
                      </a:r>
                      <a:endParaRPr lang="en-US" sz="1900" dirty="0">
                        <a:effectLst/>
                        <a:latin typeface="Arial" panose="020B0604020202020204" pitchFamily="34" charset="0"/>
                        <a:ea typeface="Times New Roman" panose="02020603050405020304" pitchFamily="18" charset="0"/>
                        <a:cs typeface="Arial" panose="020B0604020202020204" pitchFamily="34" charset="0"/>
                      </a:endParaRPr>
                    </a:p>
                  </a:txBody>
                  <a:tcPr marL="16131" marR="16131" marT="0" marB="0"/>
                </a:tc>
                <a:extLst>
                  <a:ext uri="{0D108BD9-81ED-4DB2-BD59-A6C34878D82A}">
                    <a16:rowId xmlns:a16="http://schemas.microsoft.com/office/drawing/2014/main" val="170454106"/>
                  </a:ext>
                </a:extLst>
              </a:tr>
              <a:tr h="294083">
                <a:tc>
                  <a:txBody>
                    <a:bodyPr/>
                    <a:lstStyle/>
                    <a:p>
                      <a:pPr marL="0" marR="0" algn="ctr">
                        <a:lnSpc>
                          <a:spcPct val="100000"/>
                        </a:lnSpc>
                        <a:spcBef>
                          <a:spcPts val="0"/>
                        </a:spcBef>
                        <a:spcAft>
                          <a:spcPts val="0"/>
                        </a:spcAft>
                      </a:pPr>
                      <a:r>
                        <a:rPr lang="vi-VN" sz="1900" dirty="0">
                          <a:effectLst/>
                          <a:latin typeface="Arial" panose="020B0604020202020204" pitchFamily="34" charset="0"/>
                          <a:cs typeface="Arial" panose="020B0604020202020204" pitchFamily="34" charset="0"/>
                        </a:rPr>
                        <a:t>1</a:t>
                      </a:r>
                      <a:endParaRPr lang="en-US" sz="1900" dirty="0">
                        <a:effectLst/>
                        <a:latin typeface="Arial" panose="020B0604020202020204" pitchFamily="34" charset="0"/>
                        <a:ea typeface="Times New Roman" panose="02020603050405020304" pitchFamily="18" charset="0"/>
                        <a:cs typeface="Arial" panose="020B0604020202020204" pitchFamily="34" charset="0"/>
                      </a:endParaRPr>
                    </a:p>
                  </a:txBody>
                  <a:tcPr marL="16131" marR="16131" marT="0" marB="0"/>
                </a:tc>
                <a:tc>
                  <a:txBody>
                    <a:bodyPr/>
                    <a:lstStyle/>
                    <a:p>
                      <a:pPr marL="0" marR="0">
                        <a:lnSpc>
                          <a:spcPct val="100000"/>
                        </a:lnSpc>
                        <a:spcBef>
                          <a:spcPts val="0"/>
                        </a:spcBef>
                        <a:spcAft>
                          <a:spcPts val="0"/>
                        </a:spcAft>
                      </a:pPr>
                      <a:r>
                        <a:rPr lang="en-US" sz="1900" dirty="0">
                          <a:effectLst/>
                          <a:latin typeface="Arial" panose="020B0604020202020204" pitchFamily="34" charset="0"/>
                          <a:cs typeface="Arial" panose="020B0604020202020204" pitchFamily="34" charset="0"/>
                        </a:rPr>
                        <a:t>Shut down the system</a:t>
                      </a:r>
                      <a:r>
                        <a:rPr lang="vi-VN" sz="1900" dirty="0">
                          <a:effectLst/>
                          <a:latin typeface="Arial" panose="020B0604020202020204" pitchFamily="34" charset="0"/>
                          <a:cs typeface="Arial" panose="020B0604020202020204" pitchFamily="34" charset="0"/>
                        </a:rPr>
                        <a:t>, then </a:t>
                      </a:r>
                      <a:r>
                        <a:rPr lang="en-US" sz="1900" dirty="0">
                          <a:effectLst/>
                          <a:latin typeface="Arial" panose="020B0604020202020204" pitchFamily="34" charset="0"/>
                          <a:cs typeface="Arial" panose="020B0604020202020204" pitchFamily="34" charset="0"/>
                        </a:rPr>
                        <a:t>unplug the power cable.</a:t>
                      </a:r>
                      <a:endParaRPr lang="en-US" sz="1900" dirty="0">
                        <a:effectLst/>
                        <a:latin typeface="Arial" panose="020B0604020202020204" pitchFamily="34" charset="0"/>
                        <a:ea typeface="Times New Roman" panose="02020603050405020304" pitchFamily="18" charset="0"/>
                        <a:cs typeface="Arial" panose="020B0604020202020204" pitchFamily="34" charset="0"/>
                      </a:endParaRPr>
                    </a:p>
                  </a:txBody>
                  <a:tcPr marL="16131" marR="16131" marT="0" marB="0"/>
                </a:tc>
                <a:extLst>
                  <a:ext uri="{0D108BD9-81ED-4DB2-BD59-A6C34878D82A}">
                    <a16:rowId xmlns:a16="http://schemas.microsoft.com/office/drawing/2014/main" val="2771246836"/>
                  </a:ext>
                </a:extLst>
              </a:tr>
              <a:tr h="1470414">
                <a:tc>
                  <a:txBody>
                    <a:bodyPr/>
                    <a:lstStyle/>
                    <a:p>
                      <a:pPr marL="0" marR="0" algn="ctr">
                        <a:lnSpc>
                          <a:spcPct val="100000"/>
                        </a:lnSpc>
                        <a:spcBef>
                          <a:spcPts val="0"/>
                        </a:spcBef>
                        <a:spcAft>
                          <a:spcPts val="0"/>
                        </a:spcAft>
                      </a:pPr>
                      <a:endParaRPr lang="en-US" sz="1900" dirty="0">
                        <a:effectLst/>
                        <a:latin typeface="Arial" panose="020B0604020202020204" pitchFamily="34" charset="0"/>
                        <a:ea typeface="Times New Roman" panose="02020603050405020304" pitchFamily="18" charset="0"/>
                        <a:cs typeface="Arial" panose="020B0604020202020204" pitchFamily="34" charset="0"/>
                      </a:endParaRPr>
                    </a:p>
                  </a:txBody>
                  <a:tcPr marL="16131" marR="16131" marT="0" marB="0"/>
                </a:tc>
                <a:tc>
                  <a:txBody>
                    <a:bodyPr/>
                    <a:lstStyle/>
                    <a:p>
                      <a:pPr marL="0" marR="0" algn="just">
                        <a:lnSpc>
                          <a:spcPct val="100000"/>
                        </a:lnSpc>
                        <a:spcBef>
                          <a:spcPts val="0"/>
                        </a:spcBef>
                        <a:spcAft>
                          <a:spcPts val="0"/>
                        </a:spcAft>
                      </a:pPr>
                      <a:r>
                        <a:rPr lang="en-US" sz="1900" dirty="0">
                          <a:effectLst/>
                          <a:latin typeface="Arial" panose="020B0604020202020204" pitchFamily="34" charset="0"/>
                          <a:cs typeface="Arial" panose="020B0604020202020204" pitchFamily="34" charset="0"/>
                        </a:rPr>
                        <a:t>To install the SSD as a secondary drive, use a SATA cable and attach one end of the cable to the SATA connector on your motherboard. Attach the other end of the SATA cable to your Crucial SSD. Then, use an available SATA power cable coming from your system's power supply, and connect the cable to your Crucial SSD.</a:t>
                      </a:r>
                      <a:endParaRPr lang="en-US" sz="1900" dirty="0">
                        <a:effectLst/>
                        <a:latin typeface="Arial" panose="020B0604020202020204" pitchFamily="34" charset="0"/>
                        <a:ea typeface="Times New Roman" panose="02020603050405020304" pitchFamily="18" charset="0"/>
                        <a:cs typeface="Arial" panose="020B0604020202020204" pitchFamily="34" charset="0"/>
                      </a:endParaRPr>
                    </a:p>
                  </a:txBody>
                  <a:tcPr marL="16131" marR="16131" marT="0" marB="0"/>
                </a:tc>
                <a:extLst>
                  <a:ext uri="{0D108BD9-81ED-4DB2-BD59-A6C34878D82A}">
                    <a16:rowId xmlns:a16="http://schemas.microsoft.com/office/drawing/2014/main" val="130371871"/>
                  </a:ext>
                </a:extLst>
              </a:tr>
              <a:tr h="882249">
                <a:tc>
                  <a:txBody>
                    <a:bodyPr/>
                    <a:lstStyle/>
                    <a:p>
                      <a:pPr marL="0" marR="0" algn="ctr">
                        <a:lnSpc>
                          <a:spcPct val="100000"/>
                        </a:lnSpc>
                        <a:spcBef>
                          <a:spcPts val="0"/>
                        </a:spcBef>
                        <a:spcAft>
                          <a:spcPts val="0"/>
                        </a:spcAft>
                      </a:pPr>
                      <a:endParaRPr lang="en-US" sz="1900" dirty="0">
                        <a:effectLst/>
                        <a:latin typeface="Arial" panose="020B0604020202020204" pitchFamily="34" charset="0"/>
                        <a:ea typeface="Times New Roman" panose="02020603050405020304" pitchFamily="18" charset="0"/>
                        <a:cs typeface="Arial" panose="020B0604020202020204" pitchFamily="34" charset="0"/>
                      </a:endParaRPr>
                    </a:p>
                  </a:txBody>
                  <a:tcPr marL="16131" marR="16131" marT="0" marB="0"/>
                </a:tc>
                <a:tc>
                  <a:txBody>
                    <a:bodyPr/>
                    <a:lstStyle/>
                    <a:p>
                      <a:pPr marL="0" marR="0" algn="just">
                        <a:lnSpc>
                          <a:spcPct val="100000"/>
                        </a:lnSpc>
                        <a:spcBef>
                          <a:spcPts val="0"/>
                        </a:spcBef>
                        <a:spcAft>
                          <a:spcPts val="0"/>
                        </a:spcAft>
                      </a:pPr>
                      <a:r>
                        <a:rPr lang="en-US" sz="1900" dirty="0">
                          <a:effectLst/>
                          <a:latin typeface="Arial" panose="020B0604020202020204" pitchFamily="34" charset="0"/>
                          <a:cs typeface="Arial" panose="020B0604020202020204" pitchFamily="34" charset="0"/>
                        </a:rPr>
                        <a:t>If you did not migrate your data from an existing drive, install operating system, drivers, utilities and applications as needed. Installation is now complete.</a:t>
                      </a:r>
                      <a:endParaRPr lang="en-US" sz="1900" dirty="0">
                        <a:effectLst/>
                        <a:latin typeface="Arial" panose="020B0604020202020204" pitchFamily="34" charset="0"/>
                        <a:ea typeface="Times New Roman" panose="02020603050405020304" pitchFamily="18" charset="0"/>
                        <a:cs typeface="Arial" panose="020B0604020202020204" pitchFamily="34" charset="0"/>
                      </a:endParaRPr>
                    </a:p>
                  </a:txBody>
                  <a:tcPr marL="16131" marR="16131" marT="0" marB="0"/>
                </a:tc>
                <a:extLst>
                  <a:ext uri="{0D108BD9-81ED-4DB2-BD59-A6C34878D82A}">
                    <a16:rowId xmlns:a16="http://schemas.microsoft.com/office/drawing/2014/main" val="673489305"/>
                  </a:ext>
                </a:extLst>
              </a:tr>
              <a:tr h="294083">
                <a:tc>
                  <a:txBody>
                    <a:bodyPr/>
                    <a:lstStyle/>
                    <a:p>
                      <a:pPr marL="0" marR="0" algn="ctr">
                        <a:lnSpc>
                          <a:spcPct val="100000"/>
                        </a:lnSpc>
                        <a:spcBef>
                          <a:spcPts val="0"/>
                        </a:spcBef>
                        <a:spcAft>
                          <a:spcPts val="0"/>
                        </a:spcAft>
                      </a:pPr>
                      <a:endParaRPr lang="en-US" sz="1900" dirty="0">
                        <a:effectLst/>
                        <a:latin typeface="Arial" panose="020B0604020202020204" pitchFamily="34" charset="0"/>
                        <a:ea typeface="Times New Roman" panose="02020603050405020304" pitchFamily="18" charset="0"/>
                        <a:cs typeface="Arial" panose="020B0604020202020204" pitchFamily="34" charset="0"/>
                      </a:endParaRPr>
                    </a:p>
                  </a:txBody>
                  <a:tcPr marL="16131" marR="16131" marT="0" marB="0"/>
                </a:tc>
                <a:tc>
                  <a:txBody>
                    <a:bodyPr/>
                    <a:lstStyle/>
                    <a:p>
                      <a:pPr marL="0" marR="0" algn="just">
                        <a:lnSpc>
                          <a:spcPct val="100000"/>
                        </a:lnSpc>
                        <a:spcBef>
                          <a:spcPts val="0"/>
                        </a:spcBef>
                        <a:spcAft>
                          <a:spcPts val="0"/>
                        </a:spcAft>
                      </a:pPr>
                      <a:r>
                        <a:rPr lang="en-US" sz="1900" dirty="0">
                          <a:effectLst/>
                          <a:latin typeface="Arial" panose="020B0604020202020204" pitchFamily="34" charset="0"/>
                          <a:cs typeface="Arial" panose="020B0604020202020204" pitchFamily="34" charset="0"/>
                        </a:rPr>
                        <a:t>Mount and secure the SSD in the open drive bay.</a:t>
                      </a:r>
                      <a:endParaRPr lang="en-US" sz="1900" dirty="0">
                        <a:effectLst/>
                        <a:latin typeface="Arial" panose="020B0604020202020204" pitchFamily="34" charset="0"/>
                        <a:ea typeface="Times New Roman" panose="02020603050405020304" pitchFamily="18" charset="0"/>
                        <a:cs typeface="Arial" panose="020B0604020202020204" pitchFamily="34" charset="0"/>
                      </a:endParaRPr>
                    </a:p>
                  </a:txBody>
                  <a:tcPr marL="16131" marR="16131" marT="0" marB="0"/>
                </a:tc>
                <a:extLst>
                  <a:ext uri="{0D108BD9-81ED-4DB2-BD59-A6C34878D82A}">
                    <a16:rowId xmlns:a16="http://schemas.microsoft.com/office/drawing/2014/main" val="689545100"/>
                  </a:ext>
                </a:extLst>
              </a:tr>
              <a:tr h="294083">
                <a:tc>
                  <a:txBody>
                    <a:bodyPr/>
                    <a:lstStyle/>
                    <a:p>
                      <a:pPr marL="0" marR="0" algn="ctr">
                        <a:lnSpc>
                          <a:spcPct val="100000"/>
                        </a:lnSpc>
                        <a:spcBef>
                          <a:spcPts val="0"/>
                        </a:spcBef>
                        <a:spcAft>
                          <a:spcPts val="0"/>
                        </a:spcAft>
                      </a:pPr>
                      <a:endParaRPr lang="en-US" sz="1900" dirty="0">
                        <a:effectLst/>
                        <a:latin typeface="Arial" panose="020B0604020202020204" pitchFamily="34" charset="0"/>
                        <a:ea typeface="Times New Roman" panose="02020603050405020304" pitchFamily="18" charset="0"/>
                        <a:cs typeface="Arial" panose="020B0604020202020204" pitchFamily="34" charset="0"/>
                      </a:endParaRPr>
                    </a:p>
                  </a:txBody>
                  <a:tcPr marL="16131" marR="16131" marT="0" marB="0"/>
                </a:tc>
                <a:tc>
                  <a:txBody>
                    <a:bodyPr/>
                    <a:lstStyle/>
                    <a:p>
                      <a:pPr marL="0" marR="0" algn="just">
                        <a:lnSpc>
                          <a:spcPct val="100000"/>
                        </a:lnSpc>
                        <a:spcBef>
                          <a:spcPts val="0"/>
                        </a:spcBef>
                        <a:spcAft>
                          <a:spcPts val="0"/>
                        </a:spcAft>
                      </a:pPr>
                      <a:r>
                        <a:rPr lang="en-US" sz="1900">
                          <a:effectLst/>
                          <a:latin typeface="Arial" panose="020B0604020202020204" pitchFamily="34" charset="0"/>
                          <a:cs typeface="Arial" panose="020B0604020202020204" pitchFamily="34" charset="0"/>
                        </a:rPr>
                        <a:t>Remove the case cover from the desktop.</a:t>
                      </a:r>
                      <a:endParaRPr lang="en-US" sz="1900">
                        <a:effectLst/>
                        <a:latin typeface="Arial" panose="020B0604020202020204" pitchFamily="34" charset="0"/>
                        <a:ea typeface="Times New Roman" panose="02020603050405020304" pitchFamily="18" charset="0"/>
                        <a:cs typeface="Arial" panose="020B0604020202020204" pitchFamily="34" charset="0"/>
                      </a:endParaRPr>
                    </a:p>
                  </a:txBody>
                  <a:tcPr marL="16131" marR="16131" marT="0" marB="0"/>
                </a:tc>
                <a:extLst>
                  <a:ext uri="{0D108BD9-81ED-4DB2-BD59-A6C34878D82A}">
                    <a16:rowId xmlns:a16="http://schemas.microsoft.com/office/drawing/2014/main" val="3045452727"/>
                  </a:ext>
                </a:extLst>
              </a:tr>
              <a:tr h="568399">
                <a:tc>
                  <a:txBody>
                    <a:bodyPr/>
                    <a:lstStyle/>
                    <a:p>
                      <a:pPr marL="0" marR="0" algn="ctr">
                        <a:lnSpc>
                          <a:spcPct val="100000"/>
                        </a:lnSpc>
                        <a:spcBef>
                          <a:spcPts val="0"/>
                        </a:spcBef>
                        <a:spcAft>
                          <a:spcPts val="0"/>
                        </a:spcAft>
                      </a:pPr>
                      <a:endParaRPr lang="en-US" sz="1900" dirty="0">
                        <a:effectLst/>
                        <a:latin typeface="Arial" panose="020B0604020202020204" pitchFamily="34" charset="0"/>
                        <a:ea typeface="Times New Roman" panose="02020603050405020304" pitchFamily="18" charset="0"/>
                        <a:cs typeface="Arial" panose="020B0604020202020204" pitchFamily="34" charset="0"/>
                      </a:endParaRPr>
                    </a:p>
                  </a:txBody>
                  <a:tcPr marL="16131" marR="16131" marT="0" marB="0"/>
                </a:tc>
                <a:tc>
                  <a:txBody>
                    <a:bodyPr/>
                    <a:lstStyle/>
                    <a:p>
                      <a:pPr marL="0" marR="0" algn="just">
                        <a:lnSpc>
                          <a:spcPct val="100000"/>
                        </a:lnSpc>
                        <a:spcBef>
                          <a:spcPts val="0"/>
                        </a:spcBef>
                        <a:spcAft>
                          <a:spcPts val="0"/>
                        </a:spcAft>
                      </a:pPr>
                      <a:r>
                        <a:rPr lang="en-US" sz="1900">
                          <a:effectLst/>
                          <a:latin typeface="Arial" panose="020B0604020202020204" pitchFamily="34" charset="0"/>
                          <a:cs typeface="Arial" panose="020B0604020202020204" pitchFamily="34" charset="0"/>
                        </a:rPr>
                        <a:t>Replace the case cover on your desktop and reconnect the power cable. Power on your computer.</a:t>
                      </a:r>
                      <a:endParaRPr lang="en-US" sz="1900">
                        <a:effectLst/>
                        <a:latin typeface="Arial" panose="020B0604020202020204" pitchFamily="34" charset="0"/>
                        <a:ea typeface="Times New Roman" panose="02020603050405020304" pitchFamily="18" charset="0"/>
                        <a:cs typeface="Arial" panose="020B0604020202020204" pitchFamily="34" charset="0"/>
                      </a:endParaRPr>
                    </a:p>
                  </a:txBody>
                  <a:tcPr marL="16131" marR="16131" marT="0" marB="0"/>
                </a:tc>
                <a:extLst>
                  <a:ext uri="{0D108BD9-81ED-4DB2-BD59-A6C34878D82A}">
                    <a16:rowId xmlns:a16="http://schemas.microsoft.com/office/drawing/2014/main" val="3940297578"/>
                  </a:ext>
                </a:extLst>
              </a:tr>
              <a:tr h="420269">
                <a:tc>
                  <a:txBody>
                    <a:bodyPr/>
                    <a:lstStyle/>
                    <a:p>
                      <a:pPr marL="0" marR="0" algn="ctr">
                        <a:lnSpc>
                          <a:spcPct val="100000"/>
                        </a:lnSpc>
                        <a:spcBef>
                          <a:spcPts val="0"/>
                        </a:spcBef>
                        <a:spcAft>
                          <a:spcPts val="0"/>
                        </a:spcAft>
                      </a:pPr>
                      <a:endParaRPr lang="en-US" sz="1900" dirty="0">
                        <a:effectLst/>
                        <a:latin typeface="Arial" panose="020B0604020202020204" pitchFamily="34" charset="0"/>
                        <a:ea typeface="Times New Roman" panose="02020603050405020304" pitchFamily="18" charset="0"/>
                        <a:cs typeface="Arial" panose="020B0604020202020204" pitchFamily="34" charset="0"/>
                      </a:endParaRPr>
                    </a:p>
                  </a:txBody>
                  <a:tcPr marL="16131" marR="16131" marT="0" marB="0"/>
                </a:tc>
                <a:tc>
                  <a:txBody>
                    <a:bodyPr/>
                    <a:lstStyle/>
                    <a:p>
                      <a:pPr marL="0" marR="0" algn="just">
                        <a:lnSpc>
                          <a:spcPct val="100000"/>
                        </a:lnSpc>
                        <a:spcBef>
                          <a:spcPts val="0"/>
                        </a:spcBef>
                        <a:spcAft>
                          <a:spcPts val="0"/>
                        </a:spcAft>
                      </a:pPr>
                      <a:r>
                        <a:rPr lang="en-US" sz="1900" dirty="0">
                          <a:effectLst/>
                          <a:latin typeface="Arial" panose="020B0604020202020204" pitchFamily="34" charset="0"/>
                          <a:cs typeface="Arial" panose="020B0604020202020204" pitchFamily="34" charset="0"/>
                        </a:rPr>
                        <a:t>locate your computer's storage drive bays</a:t>
                      </a:r>
                      <a:r>
                        <a:rPr lang="vi-VN" sz="1900" dirty="0">
                          <a:effectLst/>
                          <a:latin typeface="Arial" panose="020B0604020202020204" pitchFamily="34" charset="0"/>
                          <a:cs typeface="Arial" panose="020B0604020202020204" pitchFamily="34" charset="0"/>
                        </a:rPr>
                        <a:t>.</a:t>
                      </a:r>
                      <a:endParaRPr lang="en-US" sz="1900" dirty="0">
                        <a:effectLst/>
                        <a:latin typeface="Arial" panose="020B0604020202020204" pitchFamily="34" charset="0"/>
                        <a:ea typeface="Times New Roman" panose="02020603050405020304" pitchFamily="18" charset="0"/>
                        <a:cs typeface="Arial" panose="020B0604020202020204" pitchFamily="34" charset="0"/>
                      </a:endParaRPr>
                    </a:p>
                  </a:txBody>
                  <a:tcPr marL="16131" marR="16131" marT="0" marB="0"/>
                </a:tc>
                <a:extLst>
                  <a:ext uri="{0D108BD9-81ED-4DB2-BD59-A6C34878D82A}">
                    <a16:rowId xmlns:a16="http://schemas.microsoft.com/office/drawing/2014/main" val="407469799"/>
                  </a:ext>
                </a:extLst>
              </a:tr>
            </a:tbl>
          </a:graphicData>
        </a:graphic>
      </p:graphicFrame>
      <p:sp>
        <p:nvSpPr>
          <p:cNvPr id="3" name="Oval 2">
            <a:extLst>
              <a:ext uri="{FF2B5EF4-FFF2-40B4-BE49-F238E27FC236}">
                <a16:creationId xmlns:a16="http://schemas.microsoft.com/office/drawing/2014/main" id="{D8CC44B4-29C8-884D-8C3C-D8D2DF30B1FD}"/>
              </a:ext>
            </a:extLst>
          </p:cNvPr>
          <p:cNvSpPr/>
          <p:nvPr/>
        </p:nvSpPr>
        <p:spPr>
          <a:xfrm>
            <a:off x="0" y="190500"/>
            <a:ext cx="322358" cy="3048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400" b="1" dirty="0"/>
              <a:t>2</a:t>
            </a:r>
          </a:p>
        </p:txBody>
      </p:sp>
      <p:sp>
        <p:nvSpPr>
          <p:cNvPr id="9" name="Oval 8">
            <a:extLst>
              <a:ext uri="{FF2B5EF4-FFF2-40B4-BE49-F238E27FC236}">
                <a16:creationId xmlns:a16="http://schemas.microsoft.com/office/drawing/2014/main" id="{46AB0E00-7291-7443-924B-6602A11DF0B0}"/>
              </a:ext>
            </a:extLst>
          </p:cNvPr>
          <p:cNvSpPr/>
          <p:nvPr/>
        </p:nvSpPr>
        <p:spPr>
          <a:xfrm>
            <a:off x="-17558" y="4457700"/>
            <a:ext cx="322358" cy="3048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vi-VN" sz="2200" b="1" dirty="0">
                <a:cs typeface="Arial" panose="020B0604020202020204" pitchFamily="34" charset="0"/>
              </a:rPr>
              <a:t>3</a:t>
            </a:r>
            <a:endParaRPr lang="en-US" sz="2200" b="1" dirty="0">
              <a:latin typeface="Arial" panose="020B0604020202020204" pitchFamily="34" charset="0"/>
              <a:ea typeface="Times New Roman" panose="02020603050405020304" pitchFamily="18" charset="0"/>
              <a:cs typeface="Arial" panose="020B0604020202020204" pitchFamily="34" charset="0"/>
            </a:endParaRPr>
          </a:p>
        </p:txBody>
      </p:sp>
      <p:sp>
        <p:nvSpPr>
          <p:cNvPr id="10" name="Oval 9">
            <a:extLst>
              <a:ext uri="{FF2B5EF4-FFF2-40B4-BE49-F238E27FC236}">
                <a16:creationId xmlns:a16="http://schemas.microsoft.com/office/drawing/2014/main" id="{1E52BE6E-C8DB-DB4C-9C62-DD510B03509D}"/>
              </a:ext>
            </a:extLst>
          </p:cNvPr>
          <p:cNvSpPr/>
          <p:nvPr/>
        </p:nvSpPr>
        <p:spPr>
          <a:xfrm>
            <a:off x="0" y="5372100"/>
            <a:ext cx="322358" cy="3048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400" b="1" dirty="0"/>
              <a:t>4</a:t>
            </a:r>
          </a:p>
        </p:txBody>
      </p:sp>
      <p:sp>
        <p:nvSpPr>
          <p:cNvPr id="11" name="Oval 10">
            <a:extLst>
              <a:ext uri="{FF2B5EF4-FFF2-40B4-BE49-F238E27FC236}">
                <a16:creationId xmlns:a16="http://schemas.microsoft.com/office/drawing/2014/main" id="{16BB0F6A-34E2-9F44-A171-BEAFD08E84F4}"/>
              </a:ext>
            </a:extLst>
          </p:cNvPr>
          <p:cNvSpPr/>
          <p:nvPr/>
        </p:nvSpPr>
        <p:spPr>
          <a:xfrm>
            <a:off x="0" y="876300"/>
            <a:ext cx="322358" cy="3048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400" b="1" dirty="0"/>
              <a:t>5</a:t>
            </a:r>
          </a:p>
        </p:txBody>
      </p:sp>
      <p:sp>
        <p:nvSpPr>
          <p:cNvPr id="12" name="Oval 11">
            <a:extLst>
              <a:ext uri="{FF2B5EF4-FFF2-40B4-BE49-F238E27FC236}">
                <a16:creationId xmlns:a16="http://schemas.microsoft.com/office/drawing/2014/main" id="{C7D60183-747D-AD4C-B964-ADC9B7A48DAC}"/>
              </a:ext>
            </a:extLst>
          </p:cNvPr>
          <p:cNvSpPr/>
          <p:nvPr/>
        </p:nvSpPr>
        <p:spPr>
          <a:xfrm>
            <a:off x="0" y="2286000"/>
            <a:ext cx="322358" cy="3048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400" b="1" dirty="0"/>
              <a:t>6</a:t>
            </a:r>
          </a:p>
        </p:txBody>
      </p:sp>
      <p:sp>
        <p:nvSpPr>
          <p:cNvPr id="13" name="Oval 12">
            <a:extLst>
              <a:ext uri="{FF2B5EF4-FFF2-40B4-BE49-F238E27FC236}">
                <a16:creationId xmlns:a16="http://schemas.microsoft.com/office/drawing/2014/main" id="{3D646CDD-802B-1540-9B56-B9C9423EF106}"/>
              </a:ext>
            </a:extLst>
          </p:cNvPr>
          <p:cNvSpPr/>
          <p:nvPr/>
        </p:nvSpPr>
        <p:spPr>
          <a:xfrm>
            <a:off x="-16164" y="4144736"/>
            <a:ext cx="322358" cy="3048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400" b="1" dirty="0"/>
              <a:t>7</a:t>
            </a:r>
          </a:p>
        </p:txBody>
      </p:sp>
      <p:sp>
        <p:nvSpPr>
          <p:cNvPr id="14" name="Oval 13">
            <a:extLst>
              <a:ext uri="{FF2B5EF4-FFF2-40B4-BE49-F238E27FC236}">
                <a16:creationId xmlns:a16="http://schemas.microsoft.com/office/drawing/2014/main" id="{D54DDBBD-B949-5842-A3FA-92EF2C98AB56}"/>
              </a:ext>
            </a:extLst>
          </p:cNvPr>
          <p:cNvSpPr/>
          <p:nvPr/>
        </p:nvSpPr>
        <p:spPr>
          <a:xfrm>
            <a:off x="0" y="4845050"/>
            <a:ext cx="322358" cy="3048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400" b="1" dirty="0"/>
              <a:t>8</a:t>
            </a:r>
          </a:p>
        </p:txBody>
      </p:sp>
      <p:sp>
        <p:nvSpPr>
          <p:cNvPr id="15" name="Oval 14">
            <a:extLst>
              <a:ext uri="{FF2B5EF4-FFF2-40B4-BE49-F238E27FC236}">
                <a16:creationId xmlns:a16="http://schemas.microsoft.com/office/drawing/2014/main" id="{A3093640-C72E-4C48-8BFB-0FCE1914DA0C}"/>
              </a:ext>
            </a:extLst>
          </p:cNvPr>
          <p:cNvSpPr/>
          <p:nvPr/>
        </p:nvSpPr>
        <p:spPr>
          <a:xfrm>
            <a:off x="0" y="3458936"/>
            <a:ext cx="322358" cy="3048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400" b="1" dirty="0"/>
              <a:t>9</a:t>
            </a:r>
          </a:p>
        </p:txBody>
      </p:sp>
    </p:spTree>
    <p:extLst>
      <p:ext uri="{BB962C8B-B14F-4D97-AF65-F5344CB8AC3E}">
        <p14:creationId xmlns:p14="http://schemas.microsoft.com/office/powerpoint/2010/main" val="154900682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heckerboard(across)">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checkerboard(across)">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checkerboard(across)">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checkerboard(across)">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5" presetClass="entr" presetSubtype="1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checkerboard(across)">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5" presetClass="entr" presetSubtype="10" fill="hold" grpId="0"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checkerboard(across)">
                                      <p:cBhvr>
                                        <p:cTn id="32" dur="500"/>
                                        <p:tgtEl>
                                          <p:spTgt spid="11"/>
                                        </p:tgtEl>
                                      </p:cBhvr>
                                    </p:animEffect>
                                  </p:childTnLst>
                                </p:cTn>
                              </p:par>
                            </p:childTnLst>
                          </p:cTn>
                        </p:par>
                      </p:childTnLst>
                    </p:cTn>
                  </p:par>
                  <p:par>
                    <p:cTn id="33" fill="hold">
                      <p:stCondLst>
                        <p:cond delay="indefinite"/>
                      </p:stCondLst>
                      <p:childTnLst>
                        <p:par>
                          <p:cTn id="34" fill="hold">
                            <p:stCondLst>
                              <p:cond delay="0"/>
                            </p:stCondLst>
                            <p:childTnLst>
                              <p:par>
                                <p:cTn id="35" presetID="5" presetClass="entr" presetSubtype="10" fill="hold" grpId="0" nodeType="click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checkerboard(across)">
                                      <p:cBhvr>
                                        <p:cTn id="37" dur="500"/>
                                        <p:tgtEl>
                                          <p:spTgt spid="12"/>
                                        </p:tgtEl>
                                      </p:cBhvr>
                                    </p:animEffect>
                                  </p:childTnLst>
                                </p:cTn>
                              </p:par>
                            </p:childTnLst>
                          </p:cTn>
                        </p:par>
                      </p:childTnLst>
                    </p:cTn>
                  </p:par>
                  <p:par>
                    <p:cTn id="38" fill="hold">
                      <p:stCondLst>
                        <p:cond delay="indefinite"/>
                      </p:stCondLst>
                      <p:childTnLst>
                        <p:par>
                          <p:cTn id="39" fill="hold">
                            <p:stCondLst>
                              <p:cond delay="0"/>
                            </p:stCondLst>
                            <p:childTnLst>
                              <p:par>
                                <p:cTn id="40" presetID="5" presetClass="entr" presetSubtype="10" fill="hold" grpId="0" nodeType="click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checkerboard(across)">
                                      <p:cBhvr>
                                        <p:cTn id="42" dur="500"/>
                                        <p:tgtEl>
                                          <p:spTgt spid="13"/>
                                        </p:tgtEl>
                                      </p:cBhvr>
                                    </p:animEffect>
                                  </p:childTnLst>
                                </p:cTn>
                              </p:par>
                            </p:childTnLst>
                          </p:cTn>
                        </p:par>
                      </p:childTnLst>
                    </p:cTn>
                  </p:par>
                  <p:par>
                    <p:cTn id="43" fill="hold">
                      <p:stCondLst>
                        <p:cond delay="indefinite"/>
                      </p:stCondLst>
                      <p:childTnLst>
                        <p:par>
                          <p:cTn id="44" fill="hold">
                            <p:stCondLst>
                              <p:cond delay="0"/>
                            </p:stCondLst>
                            <p:childTnLst>
                              <p:par>
                                <p:cTn id="45" presetID="5" presetClass="entr" presetSubtype="10" fill="hold" grpId="0" nodeType="click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checkerboard(across)">
                                      <p:cBhvr>
                                        <p:cTn id="47" dur="500"/>
                                        <p:tgtEl>
                                          <p:spTgt spid="14"/>
                                        </p:tgtEl>
                                      </p:cBhvr>
                                    </p:animEffect>
                                  </p:childTnLst>
                                </p:cTn>
                              </p:par>
                            </p:childTnLst>
                          </p:cTn>
                        </p:par>
                      </p:childTnLst>
                    </p:cTn>
                  </p:par>
                  <p:par>
                    <p:cTn id="48" fill="hold">
                      <p:stCondLst>
                        <p:cond delay="indefinite"/>
                      </p:stCondLst>
                      <p:childTnLst>
                        <p:par>
                          <p:cTn id="49" fill="hold">
                            <p:stCondLst>
                              <p:cond delay="0"/>
                            </p:stCondLst>
                            <p:childTnLst>
                              <p:par>
                                <p:cTn id="50" presetID="5" presetClass="entr" presetSubtype="10" fill="hold" grpId="0" nodeType="click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checkerboard(across)">
                                      <p:cBhvr>
                                        <p:cTn id="5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9" grpId="0" animBg="1"/>
      <p:bldP spid="10" grpId="0" animBg="1"/>
      <p:bldP spid="11" grpId="0" animBg="1"/>
      <p:bldP spid="12" grpId="0" animBg="1"/>
      <p:bldP spid="13" grpId="0" animBg="1"/>
      <p:bldP spid="14" grpId="0" animBg="1"/>
      <p:bldP spid="15"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pic>
        <p:nvPicPr>
          <p:cNvPr id="21" name="Picture 2">
            <a:extLst>
              <a:ext uri="{FF2B5EF4-FFF2-40B4-BE49-F238E27FC236}">
                <a16:creationId xmlns:a16="http://schemas.microsoft.com/office/drawing/2014/main" id="{25496B42-CC46-4183-B481-887CD3E8C72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extLst>
              <a:ext uri="{28A0092B-C50C-407E-A947-70E740481C1C}">
                <a14:useLocalDpi xmlns:a14="http://schemas.microsoft.com/office/drawing/2010/main" val="0"/>
              </a:ext>
            </a:extLst>
          </a:blip>
          <a:srcRect/>
          <a:stretch>
            <a:fillRect/>
          </a:stretch>
        </p:blipFill>
        <p:spPr bwMode="auto">
          <a:xfrm>
            <a:off x="0" y="0"/>
            <a:ext cx="9144002" cy="571500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2">
            <a:extLst>
              <a:ext uri="{FF2B5EF4-FFF2-40B4-BE49-F238E27FC236}">
                <a16:creationId xmlns:a16="http://schemas.microsoft.com/office/drawing/2014/main" id="{E2758CE0-F916-4DCE-88D1-71430BE441B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9144000" cy="5715000"/>
          </a:xfrm>
          <a:prstGeom prst="rect">
            <a:avLst/>
          </a:prstGeom>
        </p:spPr>
      </p:pic>
      <p:sp useBgFill="1">
        <p:nvSpPr>
          <p:cNvPr id="25" name="Rectangle 24">
            <a:extLst>
              <a:ext uri="{FF2B5EF4-FFF2-40B4-BE49-F238E27FC236}">
                <a16:creationId xmlns:a16="http://schemas.microsoft.com/office/drawing/2014/main" id="{7E2BA2D5-46A3-46C0-98C9-A072D543B3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715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a:extLst>
              <a:ext uri="{FF2B5EF4-FFF2-40B4-BE49-F238E27FC236}">
                <a16:creationId xmlns:a16="http://schemas.microsoft.com/office/drawing/2014/main" id="{3573895B-DA42-4260-AE1E-182BA412328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9144000" cy="5715000"/>
          </a:xfrm>
          <a:prstGeom prst="rect">
            <a:avLst/>
          </a:prstGeom>
        </p:spPr>
      </p:pic>
      <p:sp>
        <p:nvSpPr>
          <p:cNvPr id="2" name="Title 1">
            <a:extLst>
              <a:ext uri="{FF2B5EF4-FFF2-40B4-BE49-F238E27FC236}">
                <a16:creationId xmlns:a16="http://schemas.microsoft.com/office/drawing/2014/main" id="{E9AF05B6-0B29-1B41-ABE4-08298A305B2E}"/>
              </a:ext>
            </a:extLst>
          </p:cNvPr>
          <p:cNvSpPr>
            <a:spLocks noGrp="1"/>
          </p:cNvSpPr>
          <p:nvPr>
            <p:ph type="title"/>
          </p:nvPr>
        </p:nvSpPr>
        <p:spPr>
          <a:xfrm>
            <a:off x="7696200" y="872710"/>
            <a:ext cx="1524001" cy="3219527"/>
          </a:xfrm>
        </p:spPr>
        <p:txBody>
          <a:bodyPr vert="horz" lIns="91440" tIns="45720" rIns="91440" bIns="45720" rtlCol="0" anchor="b">
            <a:normAutofit fontScale="90000"/>
          </a:bodyPr>
          <a:lstStyle/>
          <a:p>
            <a:pPr marL="0" marR="0" lvl="0" indent="0" defTabSz="914400" fontAlgn="base">
              <a:spcAft>
                <a:spcPct val="0"/>
              </a:spcAft>
              <a:buClrTx/>
              <a:buSzTx/>
              <a:tabLst/>
            </a:pPr>
            <a:r>
              <a:rPr lang="vi-VN" sz="2800" b="1" i="1" dirty="0">
                <a:latin typeface="Arial" panose="020B0604020202020204" pitchFamily="34" charset="0"/>
                <a:cs typeface="Arial" panose="020B0604020202020204" pitchFamily="34" charset="0"/>
              </a:rPr>
              <a:t>2. Steps in installing an operating system</a:t>
            </a:r>
            <a:br>
              <a:rPr lang="en-US" sz="2800" dirty="0">
                <a:latin typeface="Tw Cen MT" panose="020B0602020104020603" pitchFamily="34" charset="77"/>
                <a:cs typeface="Arial" panose="020B0604020202020204" pitchFamily="34" charset="0"/>
              </a:rPr>
            </a:br>
            <a:endParaRPr kumimoji="0" lang="en-US" altLang="en-US" sz="2800" b="0" i="0" u="none" strike="noStrike" normalizeH="0" dirty="0">
              <a:ln>
                <a:noFill/>
              </a:ln>
            </a:endParaRPr>
          </a:p>
        </p:txBody>
      </p:sp>
      <p:graphicFrame>
        <p:nvGraphicFramePr>
          <p:cNvPr id="6" name="Content Placeholder 5">
            <a:extLst>
              <a:ext uri="{FF2B5EF4-FFF2-40B4-BE49-F238E27FC236}">
                <a16:creationId xmlns:a16="http://schemas.microsoft.com/office/drawing/2014/main" id="{5D7365A8-1FA2-7347-A10B-7BFECE6D4269}"/>
              </a:ext>
            </a:extLst>
          </p:cNvPr>
          <p:cNvGraphicFramePr>
            <a:graphicFrameLocks noGrp="1"/>
          </p:cNvGraphicFramePr>
          <p:nvPr>
            <p:ph idx="1"/>
            <p:extLst>
              <p:ext uri="{D42A27DB-BD31-4B8C-83A1-F6EECF244321}">
                <p14:modId xmlns:p14="http://schemas.microsoft.com/office/powerpoint/2010/main" val="2723478804"/>
              </p:ext>
            </p:extLst>
          </p:nvPr>
        </p:nvGraphicFramePr>
        <p:xfrm>
          <a:off x="0" y="38102"/>
          <a:ext cx="7696200" cy="5750957"/>
        </p:xfrm>
        <a:graphic>
          <a:graphicData uri="http://schemas.openxmlformats.org/drawingml/2006/table">
            <a:tbl>
              <a:tblPr firstRow="1" firstCol="1" bandRow="1">
                <a:tableStyleId>{616DA210-FB5B-4158-B5E0-FEB733F419BA}</a:tableStyleId>
              </a:tblPr>
              <a:tblGrid>
                <a:gridCol w="381000">
                  <a:extLst>
                    <a:ext uri="{9D8B030D-6E8A-4147-A177-3AD203B41FA5}">
                      <a16:colId xmlns:a16="http://schemas.microsoft.com/office/drawing/2014/main" val="3449775473"/>
                    </a:ext>
                  </a:extLst>
                </a:gridCol>
                <a:gridCol w="7315200">
                  <a:extLst>
                    <a:ext uri="{9D8B030D-6E8A-4147-A177-3AD203B41FA5}">
                      <a16:colId xmlns:a16="http://schemas.microsoft.com/office/drawing/2014/main" val="3217881713"/>
                    </a:ext>
                  </a:extLst>
                </a:gridCol>
              </a:tblGrid>
              <a:tr h="991028">
                <a:tc>
                  <a:txBody>
                    <a:bodyPr/>
                    <a:lstStyle/>
                    <a:p>
                      <a:pPr marL="0" marR="0" algn="ctr">
                        <a:lnSpc>
                          <a:spcPct val="100000"/>
                        </a:lnSpc>
                        <a:spcBef>
                          <a:spcPts val="0"/>
                        </a:spcBef>
                        <a:spcAft>
                          <a:spcPts val="0"/>
                        </a:spcAft>
                      </a:pPr>
                      <a:endParaRPr lang="en-US" sz="2200" b="1" dirty="0">
                        <a:effectLst/>
                        <a:latin typeface="Arial" panose="020B0604020202020204" pitchFamily="34" charset="0"/>
                        <a:ea typeface="Times New Roman" panose="02020603050405020304" pitchFamily="18" charset="0"/>
                        <a:cs typeface="Arial" panose="020B0604020202020204" pitchFamily="34" charset="0"/>
                      </a:endParaRPr>
                    </a:p>
                  </a:txBody>
                  <a:tcPr marL="64650" marR="64650" marT="0" marB="0"/>
                </a:tc>
                <a:tc>
                  <a:txBody>
                    <a:bodyPr/>
                    <a:lstStyle/>
                    <a:p>
                      <a:pPr marL="0" marR="0" algn="just">
                        <a:lnSpc>
                          <a:spcPct val="100000"/>
                        </a:lnSpc>
                        <a:spcBef>
                          <a:spcPts val="0"/>
                        </a:spcBef>
                        <a:spcAft>
                          <a:spcPts val="0"/>
                        </a:spcAft>
                      </a:pPr>
                      <a:r>
                        <a:rPr lang="en-US" sz="2200" b="0" dirty="0">
                          <a:effectLst/>
                        </a:rPr>
                        <a:t>The installation will automatically start, and you will be guided through the process by on screen tips and questions.  Make sure you read each screen!</a:t>
                      </a:r>
                      <a:endParaRPr lang="en-US" sz="2200" b="0" dirty="0">
                        <a:effectLst/>
                        <a:latin typeface="Arial" panose="020B0604020202020204" pitchFamily="34" charset="0"/>
                        <a:ea typeface="Times New Roman" panose="02020603050405020304" pitchFamily="18" charset="0"/>
                        <a:cs typeface="Arial" panose="020B0604020202020204" pitchFamily="34" charset="0"/>
                      </a:endParaRPr>
                    </a:p>
                  </a:txBody>
                  <a:tcPr marL="64650" marR="64650" marT="0" marB="0"/>
                </a:tc>
                <a:extLst>
                  <a:ext uri="{0D108BD9-81ED-4DB2-BD59-A6C34878D82A}">
                    <a16:rowId xmlns:a16="http://schemas.microsoft.com/office/drawing/2014/main" val="1935573717"/>
                  </a:ext>
                </a:extLst>
              </a:tr>
              <a:tr h="660686">
                <a:tc>
                  <a:txBody>
                    <a:bodyPr/>
                    <a:lstStyle/>
                    <a:p>
                      <a:pPr marL="0" marR="0" algn="ctr">
                        <a:lnSpc>
                          <a:spcPct val="100000"/>
                        </a:lnSpc>
                        <a:spcBef>
                          <a:spcPts val="0"/>
                        </a:spcBef>
                        <a:spcAft>
                          <a:spcPts val="0"/>
                        </a:spcAft>
                      </a:pPr>
                      <a:endParaRPr lang="en-US" sz="2200" dirty="0">
                        <a:effectLst/>
                        <a:latin typeface="Arial" panose="020B0604020202020204" pitchFamily="34" charset="0"/>
                        <a:ea typeface="Times New Roman" panose="02020603050405020304" pitchFamily="18" charset="0"/>
                        <a:cs typeface="Arial" panose="020B0604020202020204" pitchFamily="34" charset="0"/>
                      </a:endParaRPr>
                    </a:p>
                  </a:txBody>
                  <a:tcPr marL="64650" marR="64650" marT="0" marB="0"/>
                </a:tc>
                <a:tc>
                  <a:txBody>
                    <a:bodyPr/>
                    <a:lstStyle/>
                    <a:p>
                      <a:pPr marL="0" marR="0" algn="just">
                        <a:lnSpc>
                          <a:spcPct val="100000"/>
                        </a:lnSpc>
                        <a:spcBef>
                          <a:spcPts val="0"/>
                        </a:spcBef>
                        <a:spcAft>
                          <a:spcPts val="0"/>
                        </a:spcAft>
                      </a:pPr>
                      <a:r>
                        <a:rPr lang="en-US" sz="2200" dirty="0">
                          <a:effectLst/>
                        </a:rPr>
                        <a:t>When prompted, choose the location (which partition) for installing the operating system.</a:t>
                      </a:r>
                      <a:endParaRPr lang="en-US" sz="2200" dirty="0">
                        <a:effectLst/>
                        <a:latin typeface="Arial" panose="020B0604020202020204" pitchFamily="34" charset="0"/>
                        <a:ea typeface="Times New Roman" panose="02020603050405020304" pitchFamily="18" charset="0"/>
                        <a:cs typeface="Arial" panose="020B0604020202020204" pitchFamily="34" charset="0"/>
                      </a:endParaRPr>
                    </a:p>
                  </a:txBody>
                  <a:tcPr marL="64650" marR="64650" marT="0" marB="0"/>
                </a:tc>
                <a:extLst>
                  <a:ext uri="{0D108BD9-81ED-4DB2-BD59-A6C34878D82A}">
                    <a16:rowId xmlns:a16="http://schemas.microsoft.com/office/drawing/2014/main" val="2207571534"/>
                  </a:ext>
                </a:extLst>
              </a:tr>
              <a:tr h="660686">
                <a:tc>
                  <a:txBody>
                    <a:bodyPr/>
                    <a:lstStyle/>
                    <a:p>
                      <a:pPr marL="0" marR="0" algn="ctr">
                        <a:lnSpc>
                          <a:spcPct val="100000"/>
                        </a:lnSpc>
                        <a:spcBef>
                          <a:spcPts val="0"/>
                        </a:spcBef>
                        <a:spcAft>
                          <a:spcPts val="0"/>
                        </a:spcAft>
                      </a:pPr>
                      <a:endParaRPr lang="en-US" sz="2200" dirty="0">
                        <a:effectLst/>
                        <a:latin typeface="Arial" panose="020B0604020202020204" pitchFamily="34" charset="0"/>
                        <a:ea typeface="Times New Roman" panose="02020603050405020304" pitchFamily="18" charset="0"/>
                        <a:cs typeface="Arial" panose="020B0604020202020204" pitchFamily="34" charset="0"/>
                      </a:endParaRPr>
                    </a:p>
                  </a:txBody>
                  <a:tcPr marL="64650" marR="64650" marT="0" marB="0"/>
                </a:tc>
                <a:tc>
                  <a:txBody>
                    <a:bodyPr/>
                    <a:lstStyle/>
                    <a:p>
                      <a:pPr marL="0" marR="0" algn="just">
                        <a:lnSpc>
                          <a:spcPct val="100000"/>
                        </a:lnSpc>
                        <a:spcBef>
                          <a:spcPts val="0"/>
                        </a:spcBef>
                        <a:spcAft>
                          <a:spcPts val="0"/>
                        </a:spcAft>
                      </a:pPr>
                      <a:r>
                        <a:rPr lang="en-US" sz="2200" dirty="0">
                          <a:effectLst/>
                        </a:rPr>
                        <a:t>Shut down the computer, put the operating system CD or DVD into the drive, and then start the computer again.</a:t>
                      </a:r>
                      <a:endParaRPr lang="en-US" sz="2200" dirty="0">
                        <a:effectLst/>
                        <a:latin typeface="Arial" panose="020B0604020202020204" pitchFamily="34" charset="0"/>
                        <a:ea typeface="Times New Roman" panose="02020603050405020304" pitchFamily="18" charset="0"/>
                        <a:cs typeface="Arial" panose="020B0604020202020204" pitchFamily="34" charset="0"/>
                      </a:endParaRPr>
                    </a:p>
                  </a:txBody>
                  <a:tcPr marL="64650" marR="64650" marT="0" marB="0"/>
                </a:tc>
                <a:extLst>
                  <a:ext uri="{0D108BD9-81ED-4DB2-BD59-A6C34878D82A}">
                    <a16:rowId xmlns:a16="http://schemas.microsoft.com/office/drawing/2014/main" val="3367604501"/>
                  </a:ext>
                </a:extLst>
              </a:tr>
              <a:tr h="660686">
                <a:tc>
                  <a:txBody>
                    <a:bodyPr/>
                    <a:lstStyle/>
                    <a:p>
                      <a:pPr marL="0" marR="0" algn="ctr">
                        <a:lnSpc>
                          <a:spcPct val="100000"/>
                        </a:lnSpc>
                        <a:spcBef>
                          <a:spcPts val="0"/>
                        </a:spcBef>
                        <a:spcAft>
                          <a:spcPts val="0"/>
                        </a:spcAft>
                      </a:pPr>
                      <a:endParaRPr lang="en-US" sz="2200" dirty="0">
                        <a:effectLst/>
                        <a:latin typeface="Arial" panose="020B0604020202020204" pitchFamily="34" charset="0"/>
                        <a:ea typeface="Times New Roman" panose="02020603050405020304" pitchFamily="18" charset="0"/>
                        <a:cs typeface="Arial" panose="020B0604020202020204" pitchFamily="34" charset="0"/>
                      </a:endParaRPr>
                    </a:p>
                  </a:txBody>
                  <a:tcPr marL="64650" marR="64650" marT="0" marB="0"/>
                </a:tc>
                <a:tc>
                  <a:txBody>
                    <a:bodyPr/>
                    <a:lstStyle/>
                    <a:p>
                      <a:pPr marL="0" marR="0" algn="just">
                        <a:lnSpc>
                          <a:spcPct val="100000"/>
                        </a:lnSpc>
                        <a:spcBef>
                          <a:spcPts val="0"/>
                        </a:spcBef>
                        <a:spcAft>
                          <a:spcPts val="0"/>
                        </a:spcAft>
                      </a:pPr>
                      <a:r>
                        <a:rPr lang="en-US" sz="2200" dirty="0">
                          <a:effectLst/>
                        </a:rPr>
                        <a:t>When prompted, enter the product key (for Microsoft Windows operating systems)</a:t>
                      </a:r>
                      <a:r>
                        <a:rPr lang="vi-VN" sz="2200" dirty="0">
                          <a:effectLst/>
                        </a:rPr>
                        <a:t>.</a:t>
                      </a:r>
                      <a:endParaRPr lang="en-US" sz="2200" dirty="0">
                        <a:effectLst/>
                        <a:latin typeface="Arial" panose="020B0604020202020204" pitchFamily="34" charset="0"/>
                        <a:ea typeface="Times New Roman" panose="02020603050405020304" pitchFamily="18" charset="0"/>
                        <a:cs typeface="Arial" panose="020B0604020202020204" pitchFamily="34" charset="0"/>
                      </a:endParaRPr>
                    </a:p>
                  </a:txBody>
                  <a:tcPr marL="64650" marR="64650" marT="0" marB="0"/>
                </a:tc>
                <a:extLst>
                  <a:ext uri="{0D108BD9-81ED-4DB2-BD59-A6C34878D82A}">
                    <a16:rowId xmlns:a16="http://schemas.microsoft.com/office/drawing/2014/main" val="557243697"/>
                  </a:ext>
                </a:extLst>
              </a:tr>
              <a:tr h="660686">
                <a:tc>
                  <a:txBody>
                    <a:bodyPr/>
                    <a:lstStyle/>
                    <a:p>
                      <a:pPr marL="0" marR="0" algn="ctr">
                        <a:lnSpc>
                          <a:spcPct val="100000"/>
                        </a:lnSpc>
                        <a:spcBef>
                          <a:spcPts val="0"/>
                        </a:spcBef>
                        <a:spcAft>
                          <a:spcPts val="0"/>
                        </a:spcAft>
                      </a:pPr>
                      <a:endParaRPr lang="en-US" sz="2200" dirty="0">
                        <a:effectLst/>
                        <a:latin typeface="Arial" panose="020B0604020202020204" pitchFamily="34" charset="0"/>
                        <a:ea typeface="Times New Roman" panose="02020603050405020304" pitchFamily="18" charset="0"/>
                        <a:cs typeface="Arial" panose="020B0604020202020204" pitchFamily="34" charset="0"/>
                      </a:endParaRPr>
                    </a:p>
                  </a:txBody>
                  <a:tcPr marL="64650" marR="64650" marT="0" marB="0"/>
                </a:tc>
                <a:tc>
                  <a:txBody>
                    <a:bodyPr/>
                    <a:lstStyle/>
                    <a:p>
                      <a:pPr marL="0" marR="0" algn="just">
                        <a:lnSpc>
                          <a:spcPct val="100000"/>
                        </a:lnSpc>
                        <a:spcBef>
                          <a:spcPts val="0"/>
                        </a:spcBef>
                        <a:spcAft>
                          <a:spcPts val="0"/>
                        </a:spcAft>
                      </a:pPr>
                      <a:r>
                        <a:rPr lang="en-US" sz="2200" dirty="0">
                          <a:effectLst/>
                        </a:rPr>
                        <a:t>Don’t forget to change your boot order back to the original setting</a:t>
                      </a:r>
                      <a:r>
                        <a:rPr lang="vi-VN" sz="2200" dirty="0">
                          <a:effectLst/>
                        </a:rPr>
                        <a:t>.</a:t>
                      </a:r>
                      <a:endParaRPr lang="en-US" sz="2200" dirty="0">
                        <a:effectLst/>
                        <a:latin typeface="Arial" panose="020B0604020202020204" pitchFamily="34" charset="0"/>
                        <a:ea typeface="Times New Roman" panose="02020603050405020304" pitchFamily="18" charset="0"/>
                        <a:cs typeface="Arial" panose="020B0604020202020204" pitchFamily="34" charset="0"/>
                      </a:endParaRPr>
                    </a:p>
                  </a:txBody>
                  <a:tcPr marL="64650" marR="64650" marT="0" marB="0"/>
                </a:tc>
                <a:extLst>
                  <a:ext uri="{0D108BD9-81ED-4DB2-BD59-A6C34878D82A}">
                    <a16:rowId xmlns:a16="http://schemas.microsoft.com/office/drawing/2014/main" val="162535945"/>
                  </a:ext>
                </a:extLst>
              </a:tr>
              <a:tr h="660686">
                <a:tc>
                  <a:txBody>
                    <a:bodyPr/>
                    <a:lstStyle/>
                    <a:p>
                      <a:pPr marL="0" marR="0" algn="ctr">
                        <a:lnSpc>
                          <a:spcPct val="100000"/>
                        </a:lnSpc>
                        <a:spcBef>
                          <a:spcPts val="0"/>
                        </a:spcBef>
                        <a:spcAft>
                          <a:spcPts val="0"/>
                        </a:spcAft>
                      </a:pPr>
                      <a:endParaRPr lang="en-US" sz="2200" dirty="0">
                        <a:effectLst/>
                        <a:latin typeface="Arial" panose="020B0604020202020204" pitchFamily="34" charset="0"/>
                        <a:ea typeface="Times New Roman" panose="02020603050405020304" pitchFamily="18" charset="0"/>
                        <a:cs typeface="Arial" panose="020B0604020202020204" pitchFamily="34" charset="0"/>
                      </a:endParaRPr>
                    </a:p>
                  </a:txBody>
                  <a:tcPr marL="64650" marR="64650" marT="0" marB="0"/>
                </a:tc>
                <a:tc>
                  <a:txBody>
                    <a:bodyPr/>
                    <a:lstStyle/>
                    <a:p>
                      <a:pPr marL="0" marR="0" algn="just">
                        <a:lnSpc>
                          <a:spcPct val="100000"/>
                        </a:lnSpc>
                        <a:spcBef>
                          <a:spcPts val="0"/>
                        </a:spcBef>
                        <a:spcAft>
                          <a:spcPts val="0"/>
                        </a:spcAft>
                      </a:pPr>
                      <a:r>
                        <a:rPr lang="vi-VN" sz="2200" dirty="0">
                          <a:effectLst/>
                        </a:rPr>
                        <a:t>Select the installation language, time, currency formats and keyboard layouts.</a:t>
                      </a:r>
                      <a:endParaRPr lang="en-US" sz="2200" dirty="0">
                        <a:effectLst/>
                        <a:latin typeface="Arial" panose="020B0604020202020204" pitchFamily="34" charset="0"/>
                        <a:ea typeface="Times New Roman" panose="02020603050405020304" pitchFamily="18" charset="0"/>
                        <a:cs typeface="Arial" panose="020B0604020202020204" pitchFamily="34" charset="0"/>
                      </a:endParaRPr>
                    </a:p>
                  </a:txBody>
                  <a:tcPr marL="64650" marR="64650" marT="0" marB="0"/>
                </a:tc>
                <a:extLst>
                  <a:ext uri="{0D108BD9-81ED-4DB2-BD59-A6C34878D82A}">
                    <a16:rowId xmlns:a16="http://schemas.microsoft.com/office/drawing/2014/main" val="3880808261"/>
                  </a:ext>
                </a:extLst>
              </a:tr>
              <a:tr h="660686">
                <a:tc>
                  <a:txBody>
                    <a:bodyPr/>
                    <a:lstStyle/>
                    <a:p>
                      <a:pPr marL="0" marR="0" algn="ctr">
                        <a:lnSpc>
                          <a:spcPct val="100000"/>
                        </a:lnSpc>
                        <a:spcBef>
                          <a:spcPts val="0"/>
                        </a:spcBef>
                        <a:spcAft>
                          <a:spcPts val="0"/>
                        </a:spcAft>
                      </a:pPr>
                      <a:r>
                        <a:rPr lang="vi-VN" sz="2200">
                          <a:effectLst/>
                        </a:rPr>
                        <a:t>1</a:t>
                      </a:r>
                      <a:endParaRPr lang="en-US" sz="2200">
                        <a:effectLst/>
                        <a:latin typeface="Arial" panose="020B0604020202020204" pitchFamily="34" charset="0"/>
                        <a:ea typeface="Times New Roman" panose="02020603050405020304" pitchFamily="18" charset="0"/>
                        <a:cs typeface="Arial" panose="020B0604020202020204" pitchFamily="34" charset="0"/>
                      </a:endParaRPr>
                    </a:p>
                  </a:txBody>
                  <a:tcPr marL="64650" marR="64650" marT="0" marB="0"/>
                </a:tc>
                <a:tc>
                  <a:txBody>
                    <a:bodyPr/>
                    <a:lstStyle/>
                    <a:p>
                      <a:pPr marL="0" marR="0" algn="just">
                        <a:lnSpc>
                          <a:spcPct val="100000"/>
                        </a:lnSpc>
                        <a:spcBef>
                          <a:spcPts val="0"/>
                        </a:spcBef>
                        <a:spcAft>
                          <a:spcPts val="0"/>
                        </a:spcAft>
                      </a:pPr>
                      <a:r>
                        <a:rPr lang="en-US" sz="2200" dirty="0">
                          <a:effectLst/>
                        </a:rPr>
                        <a:t>Make sure that the computer is set to boot first from the CD/DVD drive.</a:t>
                      </a:r>
                      <a:endParaRPr lang="en-US" sz="2200" dirty="0">
                        <a:effectLst/>
                        <a:latin typeface="Arial" panose="020B0604020202020204" pitchFamily="34" charset="0"/>
                        <a:ea typeface="Times New Roman" panose="02020603050405020304" pitchFamily="18" charset="0"/>
                        <a:cs typeface="Arial" panose="020B0604020202020204" pitchFamily="34" charset="0"/>
                      </a:endParaRPr>
                    </a:p>
                  </a:txBody>
                  <a:tcPr marL="64650" marR="64650" marT="0" marB="0"/>
                </a:tc>
                <a:extLst>
                  <a:ext uri="{0D108BD9-81ED-4DB2-BD59-A6C34878D82A}">
                    <a16:rowId xmlns:a16="http://schemas.microsoft.com/office/drawing/2014/main" val="2948208554"/>
                  </a:ext>
                </a:extLst>
              </a:tr>
              <a:tr h="721757">
                <a:tc>
                  <a:txBody>
                    <a:bodyPr/>
                    <a:lstStyle/>
                    <a:p>
                      <a:pPr marL="0" marR="0" algn="ctr">
                        <a:lnSpc>
                          <a:spcPct val="100000"/>
                        </a:lnSpc>
                        <a:spcBef>
                          <a:spcPts val="0"/>
                        </a:spcBef>
                        <a:spcAft>
                          <a:spcPts val="0"/>
                        </a:spcAft>
                      </a:pPr>
                      <a:endParaRPr lang="en-US" sz="2200" dirty="0">
                        <a:effectLst/>
                        <a:latin typeface="Arial" panose="020B0604020202020204" pitchFamily="34" charset="0"/>
                        <a:ea typeface="Times New Roman" panose="02020603050405020304" pitchFamily="18" charset="0"/>
                        <a:cs typeface="Arial" panose="020B0604020202020204" pitchFamily="34" charset="0"/>
                      </a:endParaRPr>
                    </a:p>
                  </a:txBody>
                  <a:tcPr marL="64650" marR="64650" marT="0" marB="0"/>
                </a:tc>
                <a:tc>
                  <a:txBody>
                    <a:bodyPr/>
                    <a:lstStyle/>
                    <a:p>
                      <a:pPr marL="0" marR="0" algn="just">
                        <a:lnSpc>
                          <a:spcPct val="100000"/>
                        </a:lnSpc>
                        <a:spcBef>
                          <a:spcPts val="0"/>
                        </a:spcBef>
                        <a:spcAft>
                          <a:spcPts val="0"/>
                        </a:spcAft>
                      </a:pPr>
                      <a:r>
                        <a:rPr lang="en-US" sz="2200" dirty="0">
                          <a:effectLst/>
                        </a:rPr>
                        <a:t>Follow any more on-screen prompts and then wait patiently for the installation to finish.</a:t>
                      </a:r>
                      <a:endParaRPr lang="en-US" sz="2200" dirty="0">
                        <a:effectLst/>
                        <a:latin typeface="Arial" panose="020B0604020202020204" pitchFamily="34" charset="0"/>
                        <a:ea typeface="Times New Roman" panose="02020603050405020304" pitchFamily="18" charset="0"/>
                        <a:cs typeface="Arial" panose="020B0604020202020204" pitchFamily="34" charset="0"/>
                      </a:endParaRPr>
                    </a:p>
                  </a:txBody>
                  <a:tcPr marL="64650" marR="64650" marT="0" marB="0"/>
                </a:tc>
                <a:extLst>
                  <a:ext uri="{0D108BD9-81ED-4DB2-BD59-A6C34878D82A}">
                    <a16:rowId xmlns:a16="http://schemas.microsoft.com/office/drawing/2014/main" val="2821089069"/>
                  </a:ext>
                </a:extLst>
              </a:tr>
            </a:tbl>
          </a:graphicData>
        </a:graphic>
      </p:graphicFrame>
      <p:sp>
        <p:nvSpPr>
          <p:cNvPr id="8" name="Oval 7">
            <a:extLst>
              <a:ext uri="{FF2B5EF4-FFF2-40B4-BE49-F238E27FC236}">
                <a16:creationId xmlns:a16="http://schemas.microsoft.com/office/drawing/2014/main" id="{4A2E05E4-4701-AF44-B2AB-4395066B4256}"/>
              </a:ext>
            </a:extLst>
          </p:cNvPr>
          <p:cNvSpPr/>
          <p:nvPr/>
        </p:nvSpPr>
        <p:spPr>
          <a:xfrm>
            <a:off x="0" y="1790700"/>
            <a:ext cx="381000" cy="381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400" b="1" dirty="0"/>
              <a:t>2</a:t>
            </a:r>
          </a:p>
        </p:txBody>
      </p:sp>
      <p:sp>
        <p:nvSpPr>
          <p:cNvPr id="9" name="Oval 8">
            <a:extLst>
              <a:ext uri="{FF2B5EF4-FFF2-40B4-BE49-F238E27FC236}">
                <a16:creationId xmlns:a16="http://schemas.microsoft.com/office/drawing/2014/main" id="{1CF1E7E2-1FC9-644C-A661-51A138CB7322}"/>
              </a:ext>
            </a:extLst>
          </p:cNvPr>
          <p:cNvSpPr/>
          <p:nvPr/>
        </p:nvSpPr>
        <p:spPr>
          <a:xfrm>
            <a:off x="0" y="266700"/>
            <a:ext cx="381000" cy="381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400" b="1" dirty="0"/>
              <a:t>3</a:t>
            </a:r>
          </a:p>
        </p:txBody>
      </p:sp>
      <p:sp>
        <p:nvSpPr>
          <p:cNvPr id="10" name="Oval 9">
            <a:extLst>
              <a:ext uri="{FF2B5EF4-FFF2-40B4-BE49-F238E27FC236}">
                <a16:creationId xmlns:a16="http://schemas.microsoft.com/office/drawing/2014/main" id="{43671ADE-08DB-D24E-BA02-01B9F2DB5C79}"/>
              </a:ext>
            </a:extLst>
          </p:cNvPr>
          <p:cNvSpPr/>
          <p:nvPr/>
        </p:nvSpPr>
        <p:spPr>
          <a:xfrm>
            <a:off x="0" y="3901737"/>
            <a:ext cx="381000" cy="381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400" b="1" dirty="0"/>
              <a:t>4</a:t>
            </a:r>
          </a:p>
        </p:txBody>
      </p:sp>
      <p:sp>
        <p:nvSpPr>
          <p:cNvPr id="11" name="Oval 10">
            <a:extLst>
              <a:ext uri="{FF2B5EF4-FFF2-40B4-BE49-F238E27FC236}">
                <a16:creationId xmlns:a16="http://schemas.microsoft.com/office/drawing/2014/main" id="{D63934A1-1792-9849-9C87-C3E47072A928}"/>
              </a:ext>
            </a:extLst>
          </p:cNvPr>
          <p:cNvSpPr/>
          <p:nvPr/>
        </p:nvSpPr>
        <p:spPr>
          <a:xfrm>
            <a:off x="0" y="2498700"/>
            <a:ext cx="381000" cy="381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400" b="1" dirty="0"/>
              <a:t>5</a:t>
            </a:r>
          </a:p>
        </p:txBody>
      </p:sp>
      <p:sp>
        <p:nvSpPr>
          <p:cNvPr id="12" name="Oval 11">
            <a:extLst>
              <a:ext uri="{FF2B5EF4-FFF2-40B4-BE49-F238E27FC236}">
                <a16:creationId xmlns:a16="http://schemas.microsoft.com/office/drawing/2014/main" id="{BC20D2C7-90F5-3047-AF55-40A2EEC9814B}"/>
              </a:ext>
            </a:extLst>
          </p:cNvPr>
          <p:cNvSpPr/>
          <p:nvPr/>
        </p:nvSpPr>
        <p:spPr>
          <a:xfrm>
            <a:off x="0" y="1173331"/>
            <a:ext cx="381000" cy="381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400" b="1" dirty="0"/>
              <a:t>6</a:t>
            </a:r>
          </a:p>
        </p:txBody>
      </p:sp>
      <p:sp>
        <p:nvSpPr>
          <p:cNvPr id="13" name="Oval 12">
            <a:extLst>
              <a:ext uri="{FF2B5EF4-FFF2-40B4-BE49-F238E27FC236}">
                <a16:creationId xmlns:a16="http://schemas.microsoft.com/office/drawing/2014/main" id="{4CBC0492-4804-F844-8DFF-E1F775B48B2D}"/>
              </a:ext>
            </a:extLst>
          </p:cNvPr>
          <p:cNvSpPr/>
          <p:nvPr/>
        </p:nvSpPr>
        <p:spPr>
          <a:xfrm>
            <a:off x="0" y="5254589"/>
            <a:ext cx="381000" cy="381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400" b="1" dirty="0"/>
              <a:t>7</a:t>
            </a:r>
          </a:p>
        </p:txBody>
      </p:sp>
      <p:sp>
        <p:nvSpPr>
          <p:cNvPr id="14" name="Oval 13">
            <a:extLst>
              <a:ext uri="{FF2B5EF4-FFF2-40B4-BE49-F238E27FC236}">
                <a16:creationId xmlns:a16="http://schemas.microsoft.com/office/drawing/2014/main" id="{29899EF4-C07E-5B40-83F6-F130CAFEDD6C}"/>
              </a:ext>
            </a:extLst>
          </p:cNvPr>
          <p:cNvSpPr/>
          <p:nvPr/>
        </p:nvSpPr>
        <p:spPr>
          <a:xfrm>
            <a:off x="-2" y="3189520"/>
            <a:ext cx="381000" cy="381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400" b="1" dirty="0"/>
              <a:t>8</a:t>
            </a:r>
          </a:p>
        </p:txBody>
      </p:sp>
    </p:spTree>
    <p:extLst>
      <p:ext uri="{BB962C8B-B14F-4D97-AF65-F5344CB8AC3E}">
        <p14:creationId xmlns:p14="http://schemas.microsoft.com/office/powerpoint/2010/main" val="378959635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heckerboard(across)">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checkerboard(across)">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checkerboard(across)">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checkerboard(across)">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5" presetClass="entr" presetSubtype="1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checkerboard(across)">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5" presetClass="entr" presetSubtype="10" fill="hold" grpId="0"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checkerboard(across)">
                                      <p:cBhvr>
                                        <p:cTn id="32" dur="500"/>
                                        <p:tgtEl>
                                          <p:spTgt spid="11"/>
                                        </p:tgtEl>
                                      </p:cBhvr>
                                    </p:animEffect>
                                  </p:childTnLst>
                                </p:cTn>
                              </p:par>
                            </p:childTnLst>
                          </p:cTn>
                        </p:par>
                      </p:childTnLst>
                    </p:cTn>
                  </p:par>
                  <p:par>
                    <p:cTn id="33" fill="hold">
                      <p:stCondLst>
                        <p:cond delay="indefinite"/>
                      </p:stCondLst>
                      <p:childTnLst>
                        <p:par>
                          <p:cTn id="34" fill="hold">
                            <p:stCondLst>
                              <p:cond delay="0"/>
                            </p:stCondLst>
                            <p:childTnLst>
                              <p:par>
                                <p:cTn id="35" presetID="5" presetClass="entr" presetSubtype="10" fill="hold" grpId="0" nodeType="click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checkerboard(across)">
                                      <p:cBhvr>
                                        <p:cTn id="37" dur="500"/>
                                        <p:tgtEl>
                                          <p:spTgt spid="12"/>
                                        </p:tgtEl>
                                      </p:cBhvr>
                                    </p:animEffect>
                                  </p:childTnLst>
                                </p:cTn>
                              </p:par>
                            </p:childTnLst>
                          </p:cTn>
                        </p:par>
                      </p:childTnLst>
                    </p:cTn>
                  </p:par>
                  <p:par>
                    <p:cTn id="38" fill="hold">
                      <p:stCondLst>
                        <p:cond delay="indefinite"/>
                      </p:stCondLst>
                      <p:childTnLst>
                        <p:par>
                          <p:cTn id="39" fill="hold">
                            <p:stCondLst>
                              <p:cond delay="0"/>
                            </p:stCondLst>
                            <p:childTnLst>
                              <p:par>
                                <p:cTn id="40" presetID="5" presetClass="entr" presetSubtype="10" fill="hold" grpId="0" nodeType="click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checkerboard(across)">
                                      <p:cBhvr>
                                        <p:cTn id="42" dur="500"/>
                                        <p:tgtEl>
                                          <p:spTgt spid="13"/>
                                        </p:tgtEl>
                                      </p:cBhvr>
                                    </p:animEffect>
                                  </p:childTnLst>
                                </p:cTn>
                              </p:par>
                            </p:childTnLst>
                          </p:cTn>
                        </p:par>
                      </p:childTnLst>
                    </p:cTn>
                  </p:par>
                  <p:par>
                    <p:cTn id="43" fill="hold">
                      <p:stCondLst>
                        <p:cond delay="indefinite"/>
                      </p:stCondLst>
                      <p:childTnLst>
                        <p:par>
                          <p:cTn id="44" fill="hold">
                            <p:stCondLst>
                              <p:cond delay="0"/>
                            </p:stCondLst>
                            <p:childTnLst>
                              <p:par>
                                <p:cTn id="45" presetID="5" presetClass="entr" presetSubtype="10" fill="hold" grpId="0" nodeType="click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checkerboard(across)">
                                      <p:cBhvr>
                                        <p:cTn id="4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P spid="9" grpId="0" animBg="1"/>
      <p:bldP spid="10" grpId="0" animBg="1"/>
      <p:bldP spid="11" grpId="0" animBg="1"/>
      <p:bldP spid="12" grpId="0" animBg="1"/>
      <p:bldP spid="13" grpId="0" animBg="1"/>
      <p:bldP spid="14"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pic>
        <p:nvPicPr>
          <p:cNvPr id="21" name="Picture 2">
            <a:extLst>
              <a:ext uri="{FF2B5EF4-FFF2-40B4-BE49-F238E27FC236}">
                <a16:creationId xmlns:a16="http://schemas.microsoft.com/office/drawing/2014/main" id="{25496B42-CC46-4183-B481-887CD3E8C72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extLst>
              <a:ext uri="{28A0092B-C50C-407E-A947-70E740481C1C}">
                <a14:useLocalDpi xmlns:a14="http://schemas.microsoft.com/office/drawing/2010/main" val="0"/>
              </a:ext>
            </a:extLst>
          </a:blip>
          <a:srcRect/>
          <a:stretch>
            <a:fillRect/>
          </a:stretch>
        </p:blipFill>
        <p:spPr bwMode="auto">
          <a:xfrm>
            <a:off x="0" y="0"/>
            <a:ext cx="9144002" cy="571500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2">
            <a:extLst>
              <a:ext uri="{FF2B5EF4-FFF2-40B4-BE49-F238E27FC236}">
                <a16:creationId xmlns:a16="http://schemas.microsoft.com/office/drawing/2014/main" id="{E2758CE0-F916-4DCE-88D1-71430BE441B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9144000" cy="5715000"/>
          </a:xfrm>
          <a:prstGeom prst="rect">
            <a:avLst/>
          </a:prstGeom>
        </p:spPr>
      </p:pic>
      <p:sp useBgFill="1">
        <p:nvSpPr>
          <p:cNvPr id="25" name="Rectangle 24">
            <a:extLst>
              <a:ext uri="{FF2B5EF4-FFF2-40B4-BE49-F238E27FC236}">
                <a16:creationId xmlns:a16="http://schemas.microsoft.com/office/drawing/2014/main" id="{7E2BA2D5-46A3-46C0-98C9-A072D543B3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715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a:extLst>
              <a:ext uri="{FF2B5EF4-FFF2-40B4-BE49-F238E27FC236}">
                <a16:creationId xmlns:a16="http://schemas.microsoft.com/office/drawing/2014/main" id="{3573895B-DA42-4260-AE1E-182BA412328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9144000" cy="5715000"/>
          </a:xfrm>
          <a:prstGeom prst="rect">
            <a:avLst/>
          </a:prstGeom>
        </p:spPr>
      </p:pic>
      <p:sp>
        <p:nvSpPr>
          <p:cNvPr id="2" name="Title 1">
            <a:extLst>
              <a:ext uri="{FF2B5EF4-FFF2-40B4-BE49-F238E27FC236}">
                <a16:creationId xmlns:a16="http://schemas.microsoft.com/office/drawing/2014/main" id="{E9AF05B6-0B29-1B41-ABE4-08298A305B2E}"/>
              </a:ext>
            </a:extLst>
          </p:cNvPr>
          <p:cNvSpPr>
            <a:spLocks noGrp="1"/>
          </p:cNvSpPr>
          <p:nvPr>
            <p:ph type="title"/>
          </p:nvPr>
        </p:nvSpPr>
        <p:spPr>
          <a:xfrm>
            <a:off x="7772400" y="872710"/>
            <a:ext cx="1447801" cy="3219527"/>
          </a:xfrm>
        </p:spPr>
        <p:txBody>
          <a:bodyPr vert="horz" lIns="91440" tIns="45720" rIns="91440" bIns="45720" rtlCol="0" anchor="b">
            <a:normAutofit fontScale="90000"/>
          </a:bodyPr>
          <a:lstStyle/>
          <a:p>
            <a:pPr marL="0" marR="0" lvl="0" indent="0" defTabSz="914400" fontAlgn="base">
              <a:spcAft>
                <a:spcPct val="0"/>
              </a:spcAft>
              <a:buClrTx/>
              <a:buSzTx/>
              <a:tabLst/>
            </a:pPr>
            <a:r>
              <a:rPr lang="en-US" sz="2800" b="1" i="1" dirty="0"/>
              <a:t>3. Steps in reinstalling an operating system</a:t>
            </a:r>
            <a:br>
              <a:rPr lang="en-US" sz="2800" dirty="0">
                <a:latin typeface="Tw Cen MT" panose="020B0602020104020603" pitchFamily="34" charset="77"/>
                <a:cs typeface="Arial" panose="020B0604020202020204" pitchFamily="34" charset="0"/>
              </a:rPr>
            </a:br>
            <a:endParaRPr kumimoji="0" lang="en-US" altLang="en-US" sz="2800" b="0" i="0" u="none" strike="noStrike" normalizeH="0" dirty="0">
              <a:ln>
                <a:noFill/>
              </a:ln>
            </a:endParaRPr>
          </a:p>
        </p:txBody>
      </p:sp>
      <p:graphicFrame>
        <p:nvGraphicFramePr>
          <p:cNvPr id="5" name="Content Placeholder 4">
            <a:extLst>
              <a:ext uri="{FF2B5EF4-FFF2-40B4-BE49-F238E27FC236}">
                <a16:creationId xmlns:a16="http://schemas.microsoft.com/office/drawing/2014/main" id="{7F687650-3F2F-7940-AC28-4BC2DA4C76FC}"/>
              </a:ext>
            </a:extLst>
          </p:cNvPr>
          <p:cNvGraphicFramePr>
            <a:graphicFrameLocks noGrp="1"/>
          </p:cNvGraphicFramePr>
          <p:nvPr>
            <p:ph idx="1"/>
            <p:extLst>
              <p:ext uri="{D42A27DB-BD31-4B8C-83A1-F6EECF244321}">
                <p14:modId xmlns:p14="http://schemas.microsoft.com/office/powerpoint/2010/main" val="2588230747"/>
              </p:ext>
            </p:extLst>
          </p:nvPr>
        </p:nvGraphicFramePr>
        <p:xfrm>
          <a:off x="0" y="1"/>
          <a:ext cx="7848600" cy="5699760"/>
        </p:xfrm>
        <a:graphic>
          <a:graphicData uri="http://schemas.openxmlformats.org/drawingml/2006/table">
            <a:tbl>
              <a:tblPr firstRow="1" firstCol="1" bandRow="1">
                <a:tableStyleId>{616DA210-FB5B-4158-B5E0-FEB733F419BA}</a:tableStyleId>
              </a:tblPr>
              <a:tblGrid>
                <a:gridCol w="381000">
                  <a:extLst>
                    <a:ext uri="{9D8B030D-6E8A-4147-A177-3AD203B41FA5}">
                      <a16:colId xmlns:a16="http://schemas.microsoft.com/office/drawing/2014/main" val="225562531"/>
                    </a:ext>
                  </a:extLst>
                </a:gridCol>
                <a:gridCol w="7467600">
                  <a:extLst>
                    <a:ext uri="{9D8B030D-6E8A-4147-A177-3AD203B41FA5}">
                      <a16:colId xmlns:a16="http://schemas.microsoft.com/office/drawing/2014/main" val="3100169996"/>
                    </a:ext>
                  </a:extLst>
                </a:gridCol>
              </a:tblGrid>
              <a:tr h="658906">
                <a:tc>
                  <a:txBody>
                    <a:bodyPr/>
                    <a:lstStyle/>
                    <a:p>
                      <a:pPr marL="0" marR="0" algn="ctr">
                        <a:lnSpc>
                          <a:spcPct val="100000"/>
                        </a:lnSpc>
                        <a:spcBef>
                          <a:spcPts val="0"/>
                        </a:spcBef>
                        <a:spcAft>
                          <a:spcPts val="0"/>
                        </a:spcAft>
                      </a:pPr>
                      <a:endParaRPr lang="en-US" sz="2200" b="1"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just">
                        <a:lnSpc>
                          <a:spcPct val="100000"/>
                        </a:lnSpc>
                        <a:spcBef>
                          <a:spcPts val="0"/>
                        </a:spcBef>
                        <a:spcAft>
                          <a:spcPts val="0"/>
                        </a:spcAft>
                      </a:pPr>
                      <a:r>
                        <a:rPr lang="vi-VN" sz="2200" b="0" dirty="0">
                          <a:effectLst/>
                        </a:rPr>
                        <a:t>During the process, the computer will restart by itself several times.</a:t>
                      </a:r>
                      <a:endParaRPr lang="en-US" sz="2200" b="0" dirty="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3612259659"/>
                  </a:ext>
                </a:extLst>
              </a:tr>
              <a:tr h="658906">
                <a:tc>
                  <a:txBody>
                    <a:bodyPr/>
                    <a:lstStyle/>
                    <a:p>
                      <a:pPr marL="0" marR="0" algn="ctr">
                        <a:lnSpc>
                          <a:spcPct val="100000"/>
                        </a:lnSpc>
                        <a:spcBef>
                          <a:spcPts val="0"/>
                        </a:spcBef>
                        <a:spcAft>
                          <a:spcPts val="0"/>
                        </a:spcAft>
                      </a:pPr>
                      <a:endParaRPr lang="en-US" sz="22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just">
                        <a:lnSpc>
                          <a:spcPct val="100000"/>
                        </a:lnSpc>
                        <a:spcBef>
                          <a:spcPts val="0"/>
                        </a:spcBef>
                        <a:spcAft>
                          <a:spcPts val="0"/>
                        </a:spcAft>
                      </a:pPr>
                      <a:r>
                        <a:rPr lang="vi-VN" sz="2200">
                          <a:effectLst/>
                        </a:rPr>
                        <a:t>Near the end of the process, you can partition the hard drives.</a:t>
                      </a:r>
                      <a:endParaRPr lang="en-US" sz="22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512658195"/>
                  </a:ext>
                </a:extLst>
              </a:tr>
              <a:tr h="658906">
                <a:tc>
                  <a:txBody>
                    <a:bodyPr/>
                    <a:lstStyle/>
                    <a:p>
                      <a:pPr marL="0" marR="0" algn="ctr">
                        <a:lnSpc>
                          <a:spcPct val="100000"/>
                        </a:lnSpc>
                        <a:spcBef>
                          <a:spcPts val="0"/>
                        </a:spcBef>
                        <a:spcAft>
                          <a:spcPts val="0"/>
                        </a:spcAft>
                      </a:pPr>
                      <a:endParaRPr lang="en-US" sz="22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just">
                        <a:lnSpc>
                          <a:spcPct val="100000"/>
                        </a:lnSpc>
                        <a:spcBef>
                          <a:spcPts val="0"/>
                        </a:spcBef>
                        <a:spcAft>
                          <a:spcPts val="0"/>
                        </a:spcAft>
                      </a:pPr>
                      <a:r>
                        <a:rPr lang="vi-VN" sz="2200" dirty="0">
                          <a:effectLst/>
                        </a:rPr>
                        <a:t>In the BIOS, set the first boot drive to DVD. Then reboot again.</a:t>
                      </a:r>
                      <a:endParaRPr lang="en-US" sz="2200" dirty="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18044623"/>
                  </a:ext>
                </a:extLst>
              </a:tr>
              <a:tr h="988359">
                <a:tc>
                  <a:txBody>
                    <a:bodyPr/>
                    <a:lstStyle/>
                    <a:p>
                      <a:pPr marL="0" marR="0" algn="ctr">
                        <a:lnSpc>
                          <a:spcPct val="100000"/>
                        </a:lnSpc>
                        <a:spcBef>
                          <a:spcPts val="0"/>
                        </a:spcBef>
                        <a:spcAft>
                          <a:spcPts val="0"/>
                        </a:spcAft>
                      </a:pPr>
                      <a:endParaRPr lang="en-US" sz="22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just">
                        <a:lnSpc>
                          <a:spcPct val="100000"/>
                        </a:lnSpc>
                        <a:spcBef>
                          <a:spcPts val="0"/>
                        </a:spcBef>
                        <a:spcAft>
                          <a:spcPts val="0"/>
                        </a:spcAft>
                      </a:pPr>
                      <a:r>
                        <a:rPr lang="vi-VN" sz="2200" dirty="0">
                          <a:effectLst/>
                        </a:rPr>
                        <a:t>At the end of the process, the operating system will ask for the product key, time, date, network type and details for user accounts.</a:t>
                      </a:r>
                      <a:endParaRPr lang="en-US" sz="2200" dirty="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2810795937"/>
                  </a:ext>
                </a:extLst>
              </a:tr>
              <a:tr h="988359">
                <a:tc>
                  <a:txBody>
                    <a:bodyPr/>
                    <a:lstStyle/>
                    <a:p>
                      <a:pPr marL="0" marR="0" algn="ctr">
                        <a:lnSpc>
                          <a:spcPct val="100000"/>
                        </a:lnSpc>
                        <a:spcBef>
                          <a:spcPts val="0"/>
                        </a:spcBef>
                        <a:spcAft>
                          <a:spcPts val="0"/>
                        </a:spcAft>
                      </a:pPr>
                      <a:endParaRPr lang="en-US" sz="22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just">
                        <a:lnSpc>
                          <a:spcPct val="100000"/>
                        </a:lnSpc>
                        <a:spcBef>
                          <a:spcPts val="0"/>
                        </a:spcBef>
                        <a:spcAft>
                          <a:spcPts val="0"/>
                        </a:spcAft>
                      </a:pPr>
                      <a:r>
                        <a:rPr lang="vi-VN" sz="2200" dirty="0">
                          <a:effectLst/>
                        </a:rPr>
                        <a:t>First, put the installation DVD into the optical drive. Then reboot the computer while you press the ‘F2’ key. The BIOS will now start.</a:t>
                      </a:r>
                      <a:endParaRPr lang="en-US" sz="2200" dirty="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2908675908"/>
                  </a:ext>
                </a:extLst>
              </a:tr>
              <a:tr h="658906">
                <a:tc>
                  <a:txBody>
                    <a:bodyPr/>
                    <a:lstStyle/>
                    <a:p>
                      <a:pPr marL="0" marR="0" algn="ctr">
                        <a:lnSpc>
                          <a:spcPct val="100000"/>
                        </a:lnSpc>
                        <a:spcBef>
                          <a:spcPts val="0"/>
                        </a:spcBef>
                        <a:spcAft>
                          <a:spcPts val="0"/>
                        </a:spcAft>
                      </a:pPr>
                      <a:endParaRPr lang="en-US" sz="22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just">
                        <a:lnSpc>
                          <a:spcPct val="100000"/>
                        </a:lnSpc>
                        <a:spcBef>
                          <a:spcPts val="0"/>
                        </a:spcBef>
                        <a:spcAft>
                          <a:spcPts val="0"/>
                        </a:spcAft>
                      </a:pPr>
                      <a:r>
                        <a:rPr lang="vi-VN" sz="2200">
                          <a:effectLst/>
                        </a:rPr>
                        <a:t>This time, the computer will boot from the DVD and installation will begin.</a:t>
                      </a:r>
                      <a:endParaRPr lang="en-US" sz="22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344934790"/>
                  </a:ext>
                </a:extLst>
              </a:tr>
              <a:tr h="329453">
                <a:tc>
                  <a:txBody>
                    <a:bodyPr/>
                    <a:lstStyle/>
                    <a:p>
                      <a:pPr marL="0" marR="0" algn="ctr">
                        <a:lnSpc>
                          <a:spcPct val="100000"/>
                        </a:lnSpc>
                        <a:spcBef>
                          <a:spcPts val="0"/>
                        </a:spcBef>
                        <a:spcAft>
                          <a:spcPts val="0"/>
                        </a:spcAft>
                      </a:pPr>
                      <a:r>
                        <a:rPr lang="vi-VN" sz="2200">
                          <a:effectLst/>
                        </a:rPr>
                        <a:t>1</a:t>
                      </a:r>
                      <a:endParaRPr lang="en-US" sz="22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just">
                        <a:lnSpc>
                          <a:spcPct val="100000"/>
                        </a:lnSpc>
                        <a:spcBef>
                          <a:spcPts val="0"/>
                        </a:spcBef>
                        <a:spcAft>
                          <a:spcPts val="0"/>
                        </a:spcAft>
                      </a:pPr>
                      <a:r>
                        <a:rPr lang="vi-VN" sz="2200">
                          <a:effectLst/>
                        </a:rPr>
                        <a:t>Before you start, back up everything.</a:t>
                      </a:r>
                      <a:endParaRPr lang="en-US" sz="22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3834978475"/>
                  </a:ext>
                </a:extLst>
              </a:tr>
              <a:tr h="658906">
                <a:tc>
                  <a:txBody>
                    <a:bodyPr/>
                    <a:lstStyle/>
                    <a:p>
                      <a:pPr marL="0" marR="0" algn="ctr">
                        <a:lnSpc>
                          <a:spcPct val="100000"/>
                        </a:lnSpc>
                        <a:spcBef>
                          <a:spcPts val="0"/>
                        </a:spcBef>
                        <a:spcAft>
                          <a:spcPts val="0"/>
                        </a:spcAft>
                      </a:pPr>
                      <a:endParaRPr lang="en-US" sz="22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just">
                        <a:lnSpc>
                          <a:spcPct val="100000"/>
                        </a:lnSpc>
                        <a:spcBef>
                          <a:spcPts val="0"/>
                        </a:spcBef>
                        <a:spcAft>
                          <a:spcPts val="0"/>
                        </a:spcAft>
                      </a:pPr>
                      <a:r>
                        <a:rPr lang="vi-VN" sz="2200" dirty="0">
                          <a:effectLst/>
                        </a:rPr>
                        <a:t>Near the start of the process, it will ask you to agree to the licence terms.</a:t>
                      </a:r>
                      <a:endParaRPr lang="en-US" sz="2200" dirty="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215839511"/>
                  </a:ext>
                </a:extLst>
              </a:tr>
            </a:tbl>
          </a:graphicData>
        </a:graphic>
      </p:graphicFrame>
      <p:sp>
        <p:nvSpPr>
          <p:cNvPr id="8" name="Oval 7">
            <a:extLst>
              <a:ext uri="{FF2B5EF4-FFF2-40B4-BE49-F238E27FC236}">
                <a16:creationId xmlns:a16="http://schemas.microsoft.com/office/drawing/2014/main" id="{A4FA0338-D1F0-4D40-8B8B-A312D4FC121A}"/>
              </a:ext>
            </a:extLst>
          </p:cNvPr>
          <p:cNvSpPr/>
          <p:nvPr/>
        </p:nvSpPr>
        <p:spPr>
          <a:xfrm>
            <a:off x="0" y="3238500"/>
            <a:ext cx="381000" cy="381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400" b="1" dirty="0"/>
              <a:t>2</a:t>
            </a:r>
          </a:p>
        </p:txBody>
      </p:sp>
      <p:sp>
        <p:nvSpPr>
          <p:cNvPr id="9" name="Oval 8">
            <a:extLst>
              <a:ext uri="{FF2B5EF4-FFF2-40B4-BE49-F238E27FC236}">
                <a16:creationId xmlns:a16="http://schemas.microsoft.com/office/drawing/2014/main" id="{7D9D4547-C2FA-F543-B558-6DC4866CC806}"/>
              </a:ext>
            </a:extLst>
          </p:cNvPr>
          <p:cNvSpPr/>
          <p:nvPr/>
        </p:nvSpPr>
        <p:spPr>
          <a:xfrm>
            <a:off x="0" y="1485900"/>
            <a:ext cx="381000" cy="381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400" b="1" dirty="0"/>
              <a:t>3</a:t>
            </a:r>
          </a:p>
        </p:txBody>
      </p:sp>
      <p:sp>
        <p:nvSpPr>
          <p:cNvPr id="10" name="Oval 9">
            <a:extLst>
              <a:ext uri="{FF2B5EF4-FFF2-40B4-BE49-F238E27FC236}">
                <a16:creationId xmlns:a16="http://schemas.microsoft.com/office/drawing/2014/main" id="{0ED3E5C9-7122-B14F-A19F-908D5AF8AC30}"/>
              </a:ext>
            </a:extLst>
          </p:cNvPr>
          <p:cNvSpPr/>
          <p:nvPr/>
        </p:nvSpPr>
        <p:spPr>
          <a:xfrm>
            <a:off x="0" y="4152900"/>
            <a:ext cx="381000" cy="381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400" b="1" dirty="0"/>
              <a:t>4</a:t>
            </a:r>
          </a:p>
        </p:txBody>
      </p:sp>
      <p:sp>
        <p:nvSpPr>
          <p:cNvPr id="11" name="Oval 10">
            <a:extLst>
              <a:ext uri="{FF2B5EF4-FFF2-40B4-BE49-F238E27FC236}">
                <a16:creationId xmlns:a16="http://schemas.microsoft.com/office/drawing/2014/main" id="{47372A73-F5E2-8642-B292-3C0164528E5A}"/>
              </a:ext>
            </a:extLst>
          </p:cNvPr>
          <p:cNvSpPr/>
          <p:nvPr/>
        </p:nvSpPr>
        <p:spPr>
          <a:xfrm>
            <a:off x="0" y="5151120"/>
            <a:ext cx="381000" cy="381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400" b="1" dirty="0"/>
              <a:t>5</a:t>
            </a:r>
          </a:p>
        </p:txBody>
      </p:sp>
      <p:sp>
        <p:nvSpPr>
          <p:cNvPr id="12" name="Oval 11">
            <a:extLst>
              <a:ext uri="{FF2B5EF4-FFF2-40B4-BE49-F238E27FC236}">
                <a16:creationId xmlns:a16="http://schemas.microsoft.com/office/drawing/2014/main" id="{BFF583A6-2EAB-D04B-8EF1-D9E82A528BD5}"/>
              </a:ext>
            </a:extLst>
          </p:cNvPr>
          <p:cNvSpPr/>
          <p:nvPr/>
        </p:nvSpPr>
        <p:spPr>
          <a:xfrm>
            <a:off x="9236" y="115455"/>
            <a:ext cx="381000" cy="381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400" b="1" dirty="0"/>
              <a:t>6</a:t>
            </a:r>
          </a:p>
        </p:txBody>
      </p:sp>
      <p:sp>
        <p:nvSpPr>
          <p:cNvPr id="13" name="Oval 12">
            <a:extLst>
              <a:ext uri="{FF2B5EF4-FFF2-40B4-BE49-F238E27FC236}">
                <a16:creationId xmlns:a16="http://schemas.microsoft.com/office/drawing/2014/main" id="{68DE3E2E-1383-A141-AB6C-682C14579252}"/>
              </a:ext>
            </a:extLst>
          </p:cNvPr>
          <p:cNvSpPr/>
          <p:nvPr/>
        </p:nvSpPr>
        <p:spPr>
          <a:xfrm>
            <a:off x="0" y="792595"/>
            <a:ext cx="381000" cy="381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400" b="1" dirty="0"/>
              <a:t>7</a:t>
            </a:r>
          </a:p>
        </p:txBody>
      </p:sp>
      <p:sp>
        <p:nvSpPr>
          <p:cNvPr id="14" name="Oval 13">
            <a:extLst>
              <a:ext uri="{FF2B5EF4-FFF2-40B4-BE49-F238E27FC236}">
                <a16:creationId xmlns:a16="http://schemas.microsoft.com/office/drawing/2014/main" id="{ECFC0A04-980F-6340-8AC6-5B4531347F31}"/>
              </a:ext>
            </a:extLst>
          </p:cNvPr>
          <p:cNvSpPr/>
          <p:nvPr/>
        </p:nvSpPr>
        <p:spPr>
          <a:xfrm>
            <a:off x="-2" y="2259415"/>
            <a:ext cx="381000" cy="381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400" b="1" dirty="0"/>
              <a:t>8</a:t>
            </a:r>
          </a:p>
        </p:txBody>
      </p:sp>
    </p:spTree>
    <p:extLst>
      <p:ext uri="{BB962C8B-B14F-4D97-AF65-F5344CB8AC3E}">
        <p14:creationId xmlns:p14="http://schemas.microsoft.com/office/powerpoint/2010/main" val="130487459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heckerboard(across)">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checkerboard(across)">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checkerboard(across)">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checkerboard(across)">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5" presetClass="entr" presetSubtype="1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checkerboard(across)">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5" presetClass="entr" presetSubtype="10" fill="hold" grpId="0"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checkerboard(across)">
                                      <p:cBhvr>
                                        <p:cTn id="32" dur="500"/>
                                        <p:tgtEl>
                                          <p:spTgt spid="11"/>
                                        </p:tgtEl>
                                      </p:cBhvr>
                                    </p:animEffect>
                                  </p:childTnLst>
                                </p:cTn>
                              </p:par>
                            </p:childTnLst>
                          </p:cTn>
                        </p:par>
                      </p:childTnLst>
                    </p:cTn>
                  </p:par>
                  <p:par>
                    <p:cTn id="33" fill="hold">
                      <p:stCondLst>
                        <p:cond delay="indefinite"/>
                      </p:stCondLst>
                      <p:childTnLst>
                        <p:par>
                          <p:cTn id="34" fill="hold">
                            <p:stCondLst>
                              <p:cond delay="0"/>
                            </p:stCondLst>
                            <p:childTnLst>
                              <p:par>
                                <p:cTn id="35" presetID="5" presetClass="entr" presetSubtype="10" fill="hold" grpId="0" nodeType="click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checkerboard(across)">
                                      <p:cBhvr>
                                        <p:cTn id="37" dur="500"/>
                                        <p:tgtEl>
                                          <p:spTgt spid="12"/>
                                        </p:tgtEl>
                                      </p:cBhvr>
                                    </p:animEffect>
                                  </p:childTnLst>
                                </p:cTn>
                              </p:par>
                            </p:childTnLst>
                          </p:cTn>
                        </p:par>
                      </p:childTnLst>
                    </p:cTn>
                  </p:par>
                  <p:par>
                    <p:cTn id="38" fill="hold">
                      <p:stCondLst>
                        <p:cond delay="indefinite"/>
                      </p:stCondLst>
                      <p:childTnLst>
                        <p:par>
                          <p:cTn id="39" fill="hold">
                            <p:stCondLst>
                              <p:cond delay="0"/>
                            </p:stCondLst>
                            <p:childTnLst>
                              <p:par>
                                <p:cTn id="40" presetID="5" presetClass="entr" presetSubtype="10" fill="hold" grpId="0" nodeType="click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checkerboard(across)">
                                      <p:cBhvr>
                                        <p:cTn id="42" dur="500"/>
                                        <p:tgtEl>
                                          <p:spTgt spid="13"/>
                                        </p:tgtEl>
                                      </p:cBhvr>
                                    </p:animEffect>
                                  </p:childTnLst>
                                </p:cTn>
                              </p:par>
                            </p:childTnLst>
                          </p:cTn>
                        </p:par>
                      </p:childTnLst>
                    </p:cTn>
                  </p:par>
                  <p:par>
                    <p:cTn id="43" fill="hold">
                      <p:stCondLst>
                        <p:cond delay="indefinite"/>
                      </p:stCondLst>
                      <p:childTnLst>
                        <p:par>
                          <p:cTn id="44" fill="hold">
                            <p:stCondLst>
                              <p:cond delay="0"/>
                            </p:stCondLst>
                            <p:childTnLst>
                              <p:par>
                                <p:cTn id="45" presetID="5" presetClass="entr" presetSubtype="10" fill="hold" grpId="0" nodeType="click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checkerboard(across)">
                                      <p:cBhvr>
                                        <p:cTn id="4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P spid="9" grpId="0" animBg="1"/>
      <p:bldP spid="10" grpId="0" animBg="1"/>
      <p:bldP spid="11" grpId="0" animBg="1"/>
      <p:bldP spid="12" grpId="0" animBg="1"/>
      <p:bldP spid="13" grpId="0" animBg="1"/>
      <p:bldP spid="1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39318"/>
            <a:ext cx="9144000" cy="913182"/>
          </a:xfrm>
          <a:prstGeom prst="rect">
            <a:avLst/>
          </a:prstGeom>
          <a:solidFill>
            <a:schemeClr val="tx1">
              <a:lumMod val="85000"/>
              <a:lumOff val="15000"/>
            </a:schemeClr>
          </a:solidFill>
          <a:ln>
            <a:solidFill>
              <a:schemeClr val="accent1"/>
            </a:solidFill>
          </a:ln>
        </p:spPr>
        <p:style>
          <a:lnRef idx="0">
            <a:schemeClr val="accent2"/>
          </a:lnRef>
          <a:fillRef idx="3">
            <a:schemeClr val="accent2"/>
          </a:fillRef>
          <a:effectRef idx="3">
            <a:schemeClr val="accent2"/>
          </a:effectRef>
          <a:fontRef idx="minor">
            <a:schemeClr val="lt1"/>
          </a:fontRef>
        </p:style>
        <p:txBody>
          <a:bodyPr vert="horz" lIns="91440" tIns="45720" rIns="91440" bIns="45720" rtlCol="0" anchor="ctr">
            <a:normAutofit/>
          </a:bodyPr>
          <a:lstStyle>
            <a:lvl1pPr algn="ctr" defTabSz="9144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panose="020B0604020202020204" pitchFamily="34" charset="0"/>
                <a:cs typeface="Arial" panose="020B0604020202020204" pitchFamily="34" charset="0"/>
              </a:rPr>
              <a:t>Overall Objectives</a:t>
            </a:r>
          </a:p>
        </p:txBody>
      </p:sp>
      <p:graphicFrame>
        <p:nvGraphicFramePr>
          <p:cNvPr id="4" name="Diagram 3">
            <a:extLst>
              <a:ext uri="{FF2B5EF4-FFF2-40B4-BE49-F238E27FC236}">
                <a16:creationId xmlns:a16="http://schemas.microsoft.com/office/drawing/2014/main" id="{3BEE6465-1BAD-E142-B887-AA6F0270CFC4}"/>
              </a:ext>
            </a:extLst>
          </p:cNvPr>
          <p:cNvGraphicFramePr/>
          <p:nvPr>
            <p:extLst>
              <p:ext uri="{D42A27DB-BD31-4B8C-83A1-F6EECF244321}">
                <p14:modId xmlns:p14="http://schemas.microsoft.com/office/powerpoint/2010/main" val="2885084941"/>
              </p:ext>
            </p:extLst>
          </p:nvPr>
        </p:nvGraphicFramePr>
        <p:xfrm>
          <a:off x="457200" y="2476500"/>
          <a:ext cx="4267200" cy="2413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0" name="TextBox 19">
            <a:extLst>
              <a:ext uri="{FF2B5EF4-FFF2-40B4-BE49-F238E27FC236}">
                <a16:creationId xmlns:a16="http://schemas.microsoft.com/office/drawing/2014/main" id="{F18E9912-FB72-FF4E-AC82-108B5ACEE97D}"/>
              </a:ext>
            </a:extLst>
          </p:cNvPr>
          <p:cNvSpPr txBox="1"/>
          <p:nvPr/>
        </p:nvSpPr>
        <p:spPr>
          <a:xfrm>
            <a:off x="8316227" y="1058779"/>
            <a:ext cx="184731" cy="365760"/>
          </a:xfrm>
          <a:prstGeom prst="rect">
            <a:avLst/>
          </a:prstGeom>
          <a:noFill/>
          <a:ln>
            <a:solidFill>
              <a:schemeClr val="bg1"/>
            </a:solidFill>
          </a:ln>
        </p:spPr>
        <p:txBody>
          <a:bodyPr wrap="none" rtlCol="0">
            <a:spAutoFit/>
          </a:bodyPr>
          <a:lstStyle/>
          <a:p>
            <a:endParaRPr lang="en-US"/>
          </a:p>
        </p:txBody>
      </p:sp>
      <p:graphicFrame>
        <p:nvGraphicFramePr>
          <p:cNvPr id="7" name="Diagram 6">
            <a:extLst>
              <a:ext uri="{FF2B5EF4-FFF2-40B4-BE49-F238E27FC236}">
                <a16:creationId xmlns:a16="http://schemas.microsoft.com/office/drawing/2014/main" id="{32C18C40-D8B2-2E4D-97BA-BDCEE89FC327}"/>
              </a:ext>
            </a:extLst>
          </p:cNvPr>
          <p:cNvGraphicFramePr/>
          <p:nvPr>
            <p:extLst>
              <p:ext uri="{D42A27DB-BD31-4B8C-83A1-F6EECF244321}">
                <p14:modId xmlns:p14="http://schemas.microsoft.com/office/powerpoint/2010/main" val="373473532"/>
              </p:ext>
            </p:extLst>
          </p:nvPr>
        </p:nvGraphicFramePr>
        <p:xfrm>
          <a:off x="33337" y="1421836"/>
          <a:ext cx="8882063" cy="3055791"/>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6" name="TextBox 5">
            <a:extLst>
              <a:ext uri="{FF2B5EF4-FFF2-40B4-BE49-F238E27FC236}">
                <a16:creationId xmlns:a16="http://schemas.microsoft.com/office/drawing/2014/main" id="{9267A730-CB59-1E44-BE44-3ADE3BC31471}"/>
              </a:ext>
            </a:extLst>
          </p:cNvPr>
          <p:cNvSpPr txBox="1"/>
          <p:nvPr/>
        </p:nvSpPr>
        <p:spPr>
          <a:xfrm>
            <a:off x="791623" y="1160226"/>
            <a:ext cx="7497565" cy="523220"/>
          </a:xfrm>
          <a:prstGeom prst="rect">
            <a:avLst/>
          </a:prstGeom>
          <a:noFill/>
        </p:spPr>
        <p:txBody>
          <a:bodyPr wrap="none" rtlCol="0">
            <a:spAutoFit/>
          </a:bodyPr>
          <a:lstStyle/>
          <a:p>
            <a:r>
              <a:rPr lang="en-US" sz="2800" dirty="0">
                <a:latin typeface="Arial" panose="020B0604020202020204" pitchFamily="34" charset="0"/>
                <a:cs typeface="Arial" panose="020B0604020202020204" pitchFamily="34" charset="0"/>
              </a:rPr>
              <a:t>At the end of this unit, students will be able to:</a:t>
            </a:r>
          </a:p>
        </p:txBody>
      </p:sp>
    </p:spTree>
    <p:extLst>
      <p:ext uri="{BB962C8B-B14F-4D97-AF65-F5344CB8AC3E}">
        <p14:creationId xmlns:p14="http://schemas.microsoft.com/office/powerpoint/2010/main" val="8173085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checkerboard(across)">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AsOne/>
      </p:bldGraphic>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0"/>
            <a:ext cx="9144000" cy="723900"/>
          </a:xfrm>
          <a:prstGeom prst="rect">
            <a:avLst/>
          </a:prstGeom>
          <a:solidFill>
            <a:schemeClr val="tx1">
              <a:lumMod val="85000"/>
              <a:lumOff val="15000"/>
            </a:schemeClr>
          </a:solidFill>
        </p:spPr>
        <p:style>
          <a:lnRef idx="0">
            <a:schemeClr val="accent2"/>
          </a:lnRef>
          <a:fillRef idx="3">
            <a:schemeClr val="accent2"/>
          </a:fillRef>
          <a:effectRef idx="3">
            <a:schemeClr val="accent2"/>
          </a:effectRef>
          <a:fontRef idx="minor">
            <a:schemeClr val="lt1"/>
          </a:fontRef>
        </p:style>
        <p:txBody>
          <a:bodyPr vert="horz" lIns="91440" tIns="45720" rIns="91440" bIns="45720" rtlCol="0" anchor="ctr">
            <a:normAutofit lnSpcReduction="10000"/>
          </a:bodyPr>
          <a:lstStyle>
            <a:lvl1pPr algn="ctr" defTabSz="9144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vi-VN" b="1" dirty="0">
                <a:latin typeface="Arial" panose="020B0604020202020204" pitchFamily="34" charset="0"/>
                <a:cs typeface="Arial" panose="020B0604020202020204" pitchFamily="34" charset="0"/>
              </a:rPr>
              <a:t>Activity 3A: </a:t>
            </a:r>
            <a:r>
              <a:rPr lang="vi-VN" b="1" dirty="0"/>
              <a:t>Giving instructions</a:t>
            </a:r>
            <a:r>
              <a:rPr lang="en-US" dirty="0"/>
              <a:t> </a:t>
            </a:r>
            <a:endParaRPr lang="en-US" dirty="0">
              <a:latin typeface="Arial" panose="020B0604020202020204" pitchFamily="34" charset="0"/>
              <a:cs typeface="Arial" panose="020B0604020202020204" pitchFamily="34" charset="0"/>
            </a:endParaRPr>
          </a:p>
        </p:txBody>
      </p:sp>
      <p:graphicFrame>
        <p:nvGraphicFramePr>
          <p:cNvPr id="7" name="Diagram 6"/>
          <p:cNvGraphicFramePr/>
          <p:nvPr>
            <p:extLst>
              <p:ext uri="{D42A27DB-BD31-4B8C-83A1-F6EECF244321}">
                <p14:modId xmlns:p14="http://schemas.microsoft.com/office/powerpoint/2010/main" val="2734257617"/>
              </p:ext>
            </p:extLst>
          </p:nvPr>
        </p:nvGraphicFramePr>
        <p:xfrm>
          <a:off x="304800" y="876300"/>
          <a:ext cx="8814816" cy="1600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 name="TextBox 9">
            <a:extLst>
              <a:ext uri="{FF2B5EF4-FFF2-40B4-BE49-F238E27FC236}">
                <a16:creationId xmlns:a16="http://schemas.microsoft.com/office/drawing/2014/main" id="{4010C6AF-F133-3E4C-BBFF-A4B31A361AA3}"/>
              </a:ext>
            </a:extLst>
          </p:cNvPr>
          <p:cNvSpPr txBox="1"/>
          <p:nvPr/>
        </p:nvSpPr>
        <p:spPr>
          <a:xfrm>
            <a:off x="4068032" y="2019300"/>
            <a:ext cx="5051583" cy="3693319"/>
          </a:xfrm>
          <a:prstGeom prst="rect">
            <a:avLst/>
          </a:prstGeom>
          <a:noFill/>
        </p:spPr>
        <p:txBody>
          <a:bodyPr wrap="square" rtlCol="0">
            <a:spAutoFit/>
          </a:bodyPr>
          <a:lstStyle/>
          <a:p>
            <a:pPr marL="457200" indent="-457200">
              <a:buFont typeface="Wingdings" pitchFamily="2" charset="2"/>
              <a:buChar char="v"/>
            </a:pPr>
            <a:r>
              <a:rPr lang="vi-VN" sz="2600" dirty="0">
                <a:latin typeface="Arial" panose="020B0604020202020204" pitchFamily="34" charset="0"/>
                <a:cs typeface="Arial" panose="020B0604020202020204" pitchFamily="34" charset="0"/>
              </a:rPr>
              <a:t>Work in pairs</a:t>
            </a:r>
            <a:endParaRPr lang="en-US" sz="2600" dirty="0">
              <a:latin typeface="Arial" panose="020B0604020202020204" pitchFamily="34" charset="0"/>
              <a:cs typeface="Arial" panose="020B0604020202020204" pitchFamily="34" charset="0"/>
            </a:endParaRPr>
          </a:p>
          <a:p>
            <a:pPr marL="457200" indent="-457200">
              <a:buFont typeface="Wingdings" pitchFamily="2" charset="2"/>
              <a:buChar char="v"/>
            </a:pPr>
            <a:r>
              <a:rPr lang="vi-VN" sz="2600" dirty="0">
                <a:latin typeface="Arial" panose="020B0604020202020204" pitchFamily="34" charset="0"/>
                <a:cs typeface="Arial" panose="020B0604020202020204" pitchFamily="34" charset="0"/>
              </a:rPr>
              <a:t>Take turns being an IT helpdesk technician and an IT user</a:t>
            </a:r>
            <a:endParaRPr lang="en-US" sz="2600" dirty="0">
              <a:latin typeface="Arial" panose="020B0604020202020204" pitchFamily="34" charset="0"/>
              <a:cs typeface="Arial" panose="020B0604020202020204" pitchFamily="34" charset="0"/>
            </a:endParaRPr>
          </a:p>
          <a:p>
            <a:pPr marL="457200" indent="-457200">
              <a:buFont typeface="Wingdings" pitchFamily="2" charset="2"/>
              <a:buChar char="v"/>
            </a:pPr>
            <a:r>
              <a:rPr lang="vi-VN" sz="2600" dirty="0">
                <a:latin typeface="Arial" panose="020B0604020202020204" pitchFamily="34" charset="0"/>
                <a:cs typeface="Arial" panose="020B0604020202020204" pitchFamily="34" charset="0"/>
              </a:rPr>
              <a:t>Instruct your partner on how to install Windows 10 based on the suggested pictures</a:t>
            </a:r>
            <a:endParaRPr lang="en-US" sz="2600" dirty="0">
              <a:latin typeface="Arial" panose="020B0604020202020204" pitchFamily="34" charset="0"/>
              <a:cs typeface="Arial" panose="020B0604020202020204" pitchFamily="34" charset="0"/>
            </a:endParaRPr>
          </a:p>
          <a:p>
            <a:pPr marL="457200" indent="-457200">
              <a:buFont typeface="Wingdings" pitchFamily="2" charset="2"/>
              <a:buChar char="v"/>
            </a:pPr>
            <a:r>
              <a:rPr lang="en-US" sz="2600" dirty="0">
                <a:latin typeface="Arial" panose="020B0604020202020204" pitchFamily="34" charset="0"/>
                <a:cs typeface="Arial" panose="020B0604020202020204" pitchFamily="34" charset="0"/>
              </a:rPr>
              <a:t>Present to the class</a:t>
            </a:r>
          </a:p>
          <a:p>
            <a:pPr marL="457200" indent="-457200">
              <a:buFont typeface="Wingdings" pitchFamily="2" charset="2"/>
              <a:buChar char="v"/>
            </a:pPr>
            <a:r>
              <a:rPr lang="en-US" sz="2600" dirty="0">
                <a:latin typeface="Arial" panose="020B0604020202020204" pitchFamily="34" charset="0"/>
                <a:cs typeface="Arial" panose="020B0604020202020204" pitchFamily="34" charset="0"/>
              </a:rPr>
              <a:t>Listen and give comments</a:t>
            </a:r>
          </a:p>
        </p:txBody>
      </p:sp>
      <p:sp>
        <p:nvSpPr>
          <p:cNvPr id="11" name="Rectangle 2">
            <a:extLst>
              <a:ext uri="{FF2B5EF4-FFF2-40B4-BE49-F238E27FC236}">
                <a16:creationId xmlns:a16="http://schemas.microsoft.com/office/drawing/2014/main" id="{9DED2126-C33C-A24F-8EF3-EFE48433A49B}"/>
              </a:ext>
            </a:extLst>
          </p:cNvPr>
          <p:cNvSpPr>
            <a:spLocks noChangeArrowheads="1"/>
          </p:cNvSpPr>
          <p:nvPr/>
        </p:nvSpPr>
        <p:spPr bwMode="auto">
          <a:xfrm>
            <a:off x="244205" y="3250581"/>
            <a:ext cx="18446378"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pic>
        <p:nvPicPr>
          <p:cNvPr id="3" name="Picture 2">
            <a:extLst>
              <a:ext uri="{FF2B5EF4-FFF2-40B4-BE49-F238E27FC236}">
                <a16:creationId xmlns:a16="http://schemas.microsoft.com/office/drawing/2014/main" id="{070AB8C9-1988-2842-A4E9-5B4055537BB5}"/>
              </a:ext>
            </a:extLst>
          </p:cNvPr>
          <p:cNvPicPr>
            <a:picLocks noChangeAspect="1"/>
          </p:cNvPicPr>
          <p:nvPr/>
        </p:nvPicPr>
        <p:blipFill>
          <a:blip r:embed="rId7"/>
          <a:stretch>
            <a:fillRect/>
          </a:stretch>
        </p:blipFill>
        <p:spPr>
          <a:xfrm>
            <a:off x="0" y="2628900"/>
            <a:ext cx="3810000" cy="2362200"/>
          </a:xfrm>
          <a:prstGeom prst="rect">
            <a:avLst/>
          </a:prstGeom>
        </p:spPr>
      </p:pic>
    </p:spTree>
    <p:extLst>
      <p:ext uri="{BB962C8B-B14F-4D97-AF65-F5344CB8AC3E}">
        <p14:creationId xmlns:p14="http://schemas.microsoft.com/office/powerpoint/2010/main" val="324583672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5" presetClass="entr" presetSubtype="10" fill="hold" nodeType="clickEffect">
                                  <p:stCondLst>
                                    <p:cond delay="0"/>
                                  </p:stCondLst>
                                  <p:childTnLst>
                                    <p:set>
                                      <p:cBhvr>
                                        <p:cTn id="10" dur="1" fill="hold">
                                          <p:stCondLst>
                                            <p:cond delay="0"/>
                                          </p:stCondLst>
                                        </p:cTn>
                                        <p:tgtEl>
                                          <p:spTgt spid="10">
                                            <p:txEl>
                                              <p:pRg st="0" end="0"/>
                                            </p:txEl>
                                          </p:spTgt>
                                        </p:tgtEl>
                                        <p:attrNameLst>
                                          <p:attrName>style.visibility</p:attrName>
                                        </p:attrNameLst>
                                      </p:cBhvr>
                                      <p:to>
                                        <p:strVal val="visible"/>
                                      </p:to>
                                    </p:set>
                                    <p:animEffect transition="in" filter="checkerboard(across)">
                                      <p:cBhvr>
                                        <p:cTn id="11" dur="500"/>
                                        <p:tgtEl>
                                          <p:spTgt spid="10">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5" presetClass="entr" presetSubtype="10" fill="hold" nodeType="clickEffect">
                                  <p:stCondLst>
                                    <p:cond delay="0"/>
                                  </p:stCondLst>
                                  <p:childTnLst>
                                    <p:set>
                                      <p:cBhvr>
                                        <p:cTn id="15" dur="1" fill="hold">
                                          <p:stCondLst>
                                            <p:cond delay="0"/>
                                          </p:stCondLst>
                                        </p:cTn>
                                        <p:tgtEl>
                                          <p:spTgt spid="10">
                                            <p:txEl>
                                              <p:pRg st="1" end="1"/>
                                            </p:txEl>
                                          </p:spTgt>
                                        </p:tgtEl>
                                        <p:attrNameLst>
                                          <p:attrName>style.visibility</p:attrName>
                                        </p:attrNameLst>
                                      </p:cBhvr>
                                      <p:to>
                                        <p:strVal val="visible"/>
                                      </p:to>
                                    </p:set>
                                    <p:animEffect transition="in" filter="checkerboard(across)">
                                      <p:cBhvr>
                                        <p:cTn id="16" dur="500"/>
                                        <p:tgtEl>
                                          <p:spTgt spid="10">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 presetClass="entr" presetSubtype="10" fill="hold" nodeType="clickEffect">
                                  <p:stCondLst>
                                    <p:cond delay="0"/>
                                  </p:stCondLst>
                                  <p:childTnLst>
                                    <p:set>
                                      <p:cBhvr>
                                        <p:cTn id="20" dur="1" fill="hold">
                                          <p:stCondLst>
                                            <p:cond delay="0"/>
                                          </p:stCondLst>
                                        </p:cTn>
                                        <p:tgtEl>
                                          <p:spTgt spid="10">
                                            <p:txEl>
                                              <p:pRg st="2" end="2"/>
                                            </p:txEl>
                                          </p:spTgt>
                                        </p:tgtEl>
                                        <p:attrNameLst>
                                          <p:attrName>style.visibility</p:attrName>
                                        </p:attrNameLst>
                                      </p:cBhvr>
                                      <p:to>
                                        <p:strVal val="visible"/>
                                      </p:to>
                                    </p:set>
                                    <p:animEffect transition="in" filter="checkerboard(across)">
                                      <p:cBhvr>
                                        <p:cTn id="21" dur="500"/>
                                        <p:tgtEl>
                                          <p:spTgt spid="10">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5" presetClass="entr" presetSubtype="10" fill="hold" nodeType="clickEffect">
                                  <p:stCondLst>
                                    <p:cond delay="0"/>
                                  </p:stCondLst>
                                  <p:childTnLst>
                                    <p:set>
                                      <p:cBhvr>
                                        <p:cTn id="25" dur="1" fill="hold">
                                          <p:stCondLst>
                                            <p:cond delay="0"/>
                                          </p:stCondLst>
                                        </p:cTn>
                                        <p:tgtEl>
                                          <p:spTgt spid="10">
                                            <p:txEl>
                                              <p:pRg st="3" end="3"/>
                                            </p:txEl>
                                          </p:spTgt>
                                        </p:tgtEl>
                                        <p:attrNameLst>
                                          <p:attrName>style.visibility</p:attrName>
                                        </p:attrNameLst>
                                      </p:cBhvr>
                                      <p:to>
                                        <p:strVal val="visible"/>
                                      </p:to>
                                    </p:set>
                                    <p:animEffect transition="in" filter="checkerboard(across)">
                                      <p:cBhvr>
                                        <p:cTn id="26" dur="500"/>
                                        <p:tgtEl>
                                          <p:spTgt spid="10">
                                            <p:txEl>
                                              <p:pRg st="3" end="3"/>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5" presetClass="entr" presetSubtype="10" fill="hold" nodeType="clickEffect">
                                  <p:stCondLst>
                                    <p:cond delay="0"/>
                                  </p:stCondLst>
                                  <p:childTnLst>
                                    <p:set>
                                      <p:cBhvr>
                                        <p:cTn id="30" dur="1" fill="hold">
                                          <p:stCondLst>
                                            <p:cond delay="0"/>
                                          </p:stCondLst>
                                        </p:cTn>
                                        <p:tgtEl>
                                          <p:spTgt spid="10">
                                            <p:txEl>
                                              <p:pRg st="4" end="4"/>
                                            </p:txEl>
                                          </p:spTgt>
                                        </p:tgtEl>
                                        <p:attrNameLst>
                                          <p:attrName>style.visibility</p:attrName>
                                        </p:attrNameLst>
                                      </p:cBhvr>
                                      <p:to>
                                        <p:strVal val="visible"/>
                                      </p:to>
                                    </p:set>
                                    <p:animEffect transition="in" filter="checkerboard(across)">
                                      <p:cBhvr>
                                        <p:cTn id="31" dur="500"/>
                                        <p:tgtEl>
                                          <p:spTgt spid="10">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AsOne/>
      </p:bldGraphic>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2" name="Picture 2">
            <a:extLst>
              <a:ext uri="{FF2B5EF4-FFF2-40B4-BE49-F238E27FC236}">
                <a16:creationId xmlns:a16="http://schemas.microsoft.com/office/drawing/2014/main" id="{22790EC5-ACA7-4536-8066-B60199F3C6D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extLst>
              <a:ext uri="{28A0092B-C50C-407E-A947-70E740481C1C}">
                <a14:useLocalDpi xmlns:a14="http://schemas.microsoft.com/office/drawing/2010/main" val="0"/>
              </a:ext>
            </a:extLst>
          </a:blip>
          <a:srcRect/>
          <a:stretch>
            <a:fillRect/>
          </a:stretch>
        </p:blipFill>
        <p:spPr bwMode="auto">
          <a:xfrm>
            <a:off x="0" y="0"/>
            <a:ext cx="9144002" cy="5715000"/>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3">
            <a:extLst>
              <a:ext uri="{FF2B5EF4-FFF2-40B4-BE49-F238E27FC236}">
                <a16:creationId xmlns:a16="http://schemas.microsoft.com/office/drawing/2014/main" id="{CAD20AEA-7CAF-4A83-BE2E-EAF010B8B7F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9144000" cy="5715000"/>
          </a:xfrm>
          <a:prstGeom prst="rect">
            <a:avLst/>
          </a:prstGeom>
        </p:spPr>
      </p:pic>
      <p:sp useBgFill="1">
        <p:nvSpPr>
          <p:cNvPr id="36" name="Rectangle 35">
            <a:extLst>
              <a:ext uri="{FF2B5EF4-FFF2-40B4-BE49-F238E27FC236}">
                <a16:creationId xmlns:a16="http://schemas.microsoft.com/office/drawing/2014/main" id="{B40FCD49-2060-48B9-8212-8A5F1DF472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715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9231729C-6B68-433A-9E9A-0B272409FF97}"/>
              </a:ext>
            </a:extLst>
          </p:cNvPr>
          <p:cNvPicPr>
            <a:picLocks noChangeAspect="1"/>
          </p:cNvPicPr>
          <p:nvPr/>
        </p:nvPicPr>
        <p:blipFill rotWithShape="1">
          <a:blip r:embed="rId4">
            <a:alphaModFix amt="35000"/>
          </a:blip>
          <a:srcRect t="8333" b="8334"/>
          <a:stretch/>
        </p:blipFill>
        <p:spPr>
          <a:xfrm>
            <a:off x="20" y="10"/>
            <a:ext cx="9143980" cy="5714990"/>
          </a:xfrm>
          <a:prstGeom prst="rect">
            <a:avLst/>
          </a:prstGeom>
          <a:scene3d>
            <a:camera prst="orthographicFront"/>
            <a:lightRig rig="threePt" dir="t">
              <a:rot lat="0" lon="0" rev="2700000"/>
            </a:lightRig>
          </a:scene3d>
          <a:sp3d contourW="6350">
            <a:bevelT h="38100"/>
            <a:contourClr>
              <a:srgbClr val="C0C0C0"/>
            </a:contourClr>
          </a:sp3d>
        </p:spPr>
      </p:pic>
      <p:pic>
        <p:nvPicPr>
          <p:cNvPr id="38" name="Picture 37">
            <a:extLst>
              <a:ext uri="{FF2B5EF4-FFF2-40B4-BE49-F238E27FC236}">
                <a16:creationId xmlns:a16="http://schemas.microsoft.com/office/drawing/2014/main" id="{83A45DCD-B5FB-4A86-88D2-91088C7FFC5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9144000" cy="5715000"/>
          </a:xfrm>
          <a:prstGeom prst="rect">
            <a:avLst/>
          </a:prstGeom>
        </p:spPr>
      </p:pic>
      <p:sp>
        <p:nvSpPr>
          <p:cNvPr id="2" name="Title 1">
            <a:extLst>
              <a:ext uri="{FF2B5EF4-FFF2-40B4-BE49-F238E27FC236}">
                <a16:creationId xmlns:a16="http://schemas.microsoft.com/office/drawing/2014/main" id="{F8E86E73-2061-5143-9403-61B3E1CE1CBF}"/>
              </a:ext>
            </a:extLst>
          </p:cNvPr>
          <p:cNvSpPr>
            <a:spLocks noGrp="1"/>
          </p:cNvSpPr>
          <p:nvPr>
            <p:ph type="title"/>
          </p:nvPr>
        </p:nvSpPr>
        <p:spPr>
          <a:xfrm>
            <a:off x="1313259" y="1083987"/>
            <a:ext cx="6517482" cy="2091011"/>
          </a:xfrm>
        </p:spPr>
        <p:txBody>
          <a:bodyPr vert="horz" lIns="91440" tIns="45720" rIns="91440" bIns="45720" rtlCol="0" anchor="b">
            <a:normAutofit/>
          </a:bodyPr>
          <a:lstStyle/>
          <a:p>
            <a:pPr defTabSz="914400"/>
            <a:r>
              <a:rPr lang="en-US" sz="4800" b="1"/>
              <a:t>Suggested answer:</a:t>
            </a:r>
          </a:p>
        </p:txBody>
      </p:sp>
    </p:spTree>
    <p:extLst>
      <p:ext uri="{BB962C8B-B14F-4D97-AF65-F5344CB8AC3E}">
        <p14:creationId xmlns:p14="http://schemas.microsoft.com/office/powerpoint/2010/main" val="17763104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CA6C4BE5-0BC1-1348-AAC4-A5F014E4B72D}"/>
              </a:ext>
            </a:extLst>
          </p:cNvPr>
          <p:cNvSpPr>
            <a:spLocks noChangeArrowheads="1"/>
          </p:cNvSpPr>
          <p:nvPr/>
        </p:nvSpPr>
        <p:spPr bwMode="auto">
          <a:xfrm>
            <a:off x="4177462" y="0"/>
            <a:ext cx="23115289"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pic>
        <p:nvPicPr>
          <p:cNvPr id="1025" name="Picture 1" descr="aid6937731-v4-900px-Burn-a-DVD-Step-10-Version-2">
            <a:extLst>
              <a:ext uri="{FF2B5EF4-FFF2-40B4-BE49-F238E27FC236}">
                <a16:creationId xmlns:a16="http://schemas.microsoft.com/office/drawing/2014/main" id="{6E77563E-7A02-0549-8F33-FAFFA068D227}"/>
              </a:ext>
            </a:extLst>
          </p:cNvPr>
          <p:cNvPicPr>
            <a:picLocks noChangeAspect="1" noChangeArrowheads="1"/>
          </p:cNvPicPr>
          <p:nvPr/>
        </p:nvPicPr>
        <p:blipFill>
          <a:blip r:embed="rId2" r:link="rId3">
            <a:extLst>
              <a:ext uri="{28A0092B-C50C-407E-A947-70E740481C1C}">
                <a14:useLocalDpi xmlns:a14="http://schemas.microsoft.com/office/drawing/2010/main" val="0"/>
              </a:ext>
            </a:extLst>
          </a:blip>
          <a:srcRect/>
          <a:stretch>
            <a:fillRect/>
          </a:stretch>
        </p:blipFill>
        <p:spPr bwMode="auto">
          <a:xfrm>
            <a:off x="914400" y="0"/>
            <a:ext cx="7620000" cy="32385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2381F5B1-EB16-144D-AEAB-3E2C8DFCF957}"/>
              </a:ext>
            </a:extLst>
          </p:cNvPr>
          <p:cNvSpPr/>
          <p:nvPr/>
        </p:nvSpPr>
        <p:spPr>
          <a:xfrm>
            <a:off x="228600" y="3250558"/>
            <a:ext cx="8763000" cy="2308324"/>
          </a:xfrm>
          <a:prstGeom prst="rect">
            <a:avLst/>
          </a:prstGeom>
        </p:spPr>
        <p:txBody>
          <a:bodyPr wrap="square">
            <a:spAutoFit/>
          </a:bodyPr>
          <a:lstStyle/>
          <a:p>
            <a:pPr algn="just"/>
            <a:r>
              <a:rPr lang="vi-VN" sz="2400" dirty="0">
                <a:solidFill>
                  <a:srgbClr val="000000"/>
                </a:solidFill>
                <a:ea typeface="Times New Roman" panose="02020603050405020304" pitchFamily="18" charset="0"/>
              </a:rPr>
              <a:t>Insert the disc or flash drive into your computer. </a:t>
            </a:r>
            <a:r>
              <a:rPr lang="en-US" sz="2400" dirty="0">
                <a:solidFill>
                  <a:srgbClr val="000000"/>
                </a:solidFill>
                <a:latin typeface="Arial" panose="020B0604020202020204" pitchFamily="34" charset="0"/>
                <a:ea typeface="Times New Roman" panose="02020603050405020304" pitchFamily="18" charset="0"/>
              </a:rPr>
              <a:t>Boot your computer using the installation DVD</a:t>
            </a:r>
            <a:r>
              <a:rPr lang="vi-VN" sz="2400" dirty="0">
                <a:solidFill>
                  <a:srgbClr val="000000"/>
                </a:solidFill>
                <a:ea typeface="Times New Roman" panose="02020603050405020304" pitchFamily="18" charset="0"/>
              </a:rPr>
              <a:t> or</a:t>
            </a:r>
            <a:r>
              <a:rPr lang="en-US" sz="2400" dirty="0">
                <a:solidFill>
                  <a:srgbClr val="000000"/>
                </a:solidFill>
                <a:latin typeface="Arial" panose="020B0604020202020204" pitchFamily="34" charset="0"/>
                <a:ea typeface="Times New Roman" panose="02020603050405020304" pitchFamily="18" charset="0"/>
              </a:rPr>
              <a:t> USB flash drive with the Windows 10 installation. As soon as you boot, you see a quick message on the screen stating that you need to press any key to continue. Press any key on your keyboard, and the installation wizard is shown.</a:t>
            </a:r>
            <a:r>
              <a:rPr lang="en-US" sz="2400" dirty="0"/>
              <a:t> </a:t>
            </a:r>
          </a:p>
        </p:txBody>
      </p:sp>
      <p:sp>
        <p:nvSpPr>
          <p:cNvPr id="6" name="TextBox 5">
            <a:extLst>
              <a:ext uri="{FF2B5EF4-FFF2-40B4-BE49-F238E27FC236}">
                <a16:creationId xmlns:a16="http://schemas.microsoft.com/office/drawing/2014/main" id="{7E01364A-CF9D-2046-B519-1A7C91980EA4}"/>
              </a:ext>
            </a:extLst>
          </p:cNvPr>
          <p:cNvSpPr txBox="1"/>
          <p:nvPr/>
        </p:nvSpPr>
        <p:spPr>
          <a:xfrm>
            <a:off x="19773" y="156118"/>
            <a:ext cx="838691" cy="400110"/>
          </a:xfrm>
          <a:prstGeom prst="rect">
            <a:avLst/>
          </a:prstGeom>
          <a:noFill/>
        </p:spPr>
        <p:txBody>
          <a:bodyPr wrap="none" rtlCol="0">
            <a:spAutoFit/>
          </a:bodyPr>
          <a:lstStyle/>
          <a:p>
            <a:r>
              <a:rPr lang="en-US" sz="2000" b="1" dirty="0"/>
              <a:t>Step 1</a:t>
            </a:r>
          </a:p>
        </p:txBody>
      </p:sp>
    </p:spTree>
    <p:extLst>
      <p:ext uri="{BB962C8B-B14F-4D97-AF65-F5344CB8AC3E}">
        <p14:creationId xmlns:p14="http://schemas.microsoft.com/office/powerpoint/2010/main" val="2238039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heckerboard(across)">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EE4A31-EDB8-6D4A-B23B-362D46C7ED37}"/>
              </a:ext>
            </a:extLst>
          </p:cNvPr>
          <p:cNvSpPr>
            <a:spLocks noGrp="1"/>
          </p:cNvSpPr>
          <p:nvPr>
            <p:ph type="title"/>
          </p:nvPr>
        </p:nvSpPr>
        <p:spPr/>
        <p:txBody>
          <a:bodyPr/>
          <a:lstStyle/>
          <a:p>
            <a:endParaRPr lang="en-US"/>
          </a:p>
        </p:txBody>
      </p:sp>
      <p:sp>
        <p:nvSpPr>
          <p:cNvPr id="4" name="Rectangle 2">
            <a:extLst>
              <a:ext uri="{FF2B5EF4-FFF2-40B4-BE49-F238E27FC236}">
                <a16:creationId xmlns:a16="http://schemas.microsoft.com/office/drawing/2014/main" id="{405BDE90-73CF-1F4A-B13A-50EA4A24619B}"/>
              </a:ext>
            </a:extLst>
          </p:cNvPr>
          <p:cNvSpPr>
            <a:spLocks noChangeArrowheads="1"/>
          </p:cNvSpPr>
          <p:nvPr/>
        </p:nvSpPr>
        <p:spPr bwMode="auto">
          <a:xfrm>
            <a:off x="838199" y="33783"/>
            <a:ext cx="26457259"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pic>
        <p:nvPicPr>
          <p:cNvPr id="2049" name="Picture 1" descr="aid6937731-v4-900px-Install-Windows-10-Step-11">
            <a:extLst>
              <a:ext uri="{FF2B5EF4-FFF2-40B4-BE49-F238E27FC236}">
                <a16:creationId xmlns:a16="http://schemas.microsoft.com/office/drawing/2014/main" id="{577CD1B3-3F51-AA4E-8CDA-97286FC22BDA}"/>
              </a:ext>
            </a:extLst>
          </p:cNvPr>
          <p:cNvPicPr>
            <a:picLocks noChangeAspect="1" noChangeArrowheads="1"/>
          </p:cNvPicPr>
          <p:nvPr/>
        </p:nvPicPr>
        <p:blipFill>
          <a:blip r:embed="rId2" r:link="rId3">
            <a:extLst>
              <a:ext uri="{28A0092B-C50C-407E-A947-70E740481C1C}">
                <a14:useLocalDpi xmlns:a14="http://schemas.microsoft.com/office/drawing/2010/main" val="0"/>
              </a:ext>
            </a:extLst>
          </a:blip>
          <a:srcRect/>
          <a:stretch>
            <a:fillRect/>
          </a:stretch>
        </p:blipFill>
        <p:spPr bwMode="auto">
          <a:xfrm>
            <a:off x="914400" y="33783"/>
            <a:ext cx="7773338" cy="3585718"/>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BF08CB7B-F332-C84E-8F78-DC83434E3F72}"/>
              </a:ext>
            </a:extLst>
          </p:cNvPr>
          <p:cNvSpPr/>
          <p:nvPr/>
        </p:nvSpPr>
        <p:spPr>
          <a:xfrm>
            <a:off x="533400" y="3869422"/>
            <a:ext cx="8305800" cy="1220270"/>
          </a:xfrm>
          <a:prstGeom prst="rect">
            <a:avLst/>
          </a:prstGeom>
        </p:spPr>
        <p:txBody>
          <a:bodyPr wrap="square">
            <a:spAutoFit/>
          </a:bodyPr>
          <a:lstStyle/>
          <a:p>
            <a:pPr algn="just">
              <a:lnSpc>
                <a:spcPct val="150000"/>
              </a:lnSpc>
            </a:pPr>
            <a:r>
              <a:rPr lang="vi-VN" sz="2600" dirty="0">
                <a:solidFill>
                  <a:srgbClr val="000000"/>
                </a:solidFill>
                <a:ea typeface="Times New Roman" panose="02020603050405020304" pitchFamily="18" charset="0"/>
              </a:rPr>
              <a:t>Select a language, time and keyboard setting, then click</a:t>
            </a:r>
            <a:r>
              <a:rPr lang="en-US" sz="2600" b="1" dirty="0">
                <a:solidFill>
                  <a:srgbClr val="000000"/>
                </a:solidFill>
                <a:latin typeface="Arial" panose="020B0604020202020204" pitchFamily="34" charset="0"/>
                <a:ea typeface="Times New Roman" panose="02020603050405020304" pitchFamily="18" charset="0"/>
              </a:rPr>
              <a:t> Next.</a:t>
            </a:r>
            <a:endParaRPr lang="en-US" sz="2600" dirty="0">
              <a:effectLst/>
              <a:latin typeface="Times New Roman" panose="02020603050405020304" pitchFamily="18" charset="0"/>
              <a:ea typeface="Times New Roman" panose="02020603050405020304" pitchFamily="18" charset="0"/>
            </a:endParaRPr>
          </a:p>
        </p:txBody>
      </p:sp>
      <p:sp>
        <p:nvSpPr>
          <p:cNvPr id="6" name="Rectangle 5">
            <a:extLst>
              <a:ext uri="{FF2B5EF4-FFF2-40B4-BE49-F238E27FC236}">
                <a16:creationId xmlns:a16="http://schemas.microsoft.com/office/drawing/2014/main" id="{C5530BF0-AC48-CB4C-A5E1-80C9887F4012}"/>
              </a:ext>
            </a:extLst>
          </p:cNvPr>
          <p:cNvSpPr/>
          <p:nvPr/>
        </p:nvSpPr>
        <p:spPr>
          <a:xfrm>
            <a:off x="106536" y="146099"/>
            <a:ext cx="769763" cy="369332"/>
          </a:xfrm>
          <a:prstGeom prst="rect">
            <a:avLst/>
          </a:prstGeom>
        </p:spPr>
        <p:txBody>
          <a:bodyPr wrap="none">
            <a:spAutoFit/>
          </a:bodyPr>
          <a:lstStyle/>
          <a:p>
            <a:r>
              <a:rPr lang="en-US" b="1" dirty="0"/>
              <a:t>Step 2</a:t>
            </a:r>
          </a:p>
        </p:txBody>
      </p:sp>
    </p:spTree>
    <p:extLst>
      <p:ext uri="{BB962C8B-B14F-4D97-AF65-F5344CB8AC3E}">
        <p14:creationId xmlns:p14="http://schemas.microsoft.com/office/powerpoint/2010/main" val="4179580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heckerboard(across)">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804B42-01D6-4E42-83B8-DE867633D6A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7AE5497-9F0B-FF4F-BBC8-9AD1D4D71468}"/>
              </a:ext>
            </a:extLst>
          </p:cNvPr>
          <p:cNvSpPr>
            <a:spLocks noGrp="1"/>
          </p:cNvSpPr>
          <p:nvPr>
            <p:ph idx="1"/>
          </p:nvPr>
        </p:nvSpPr>
        <p:spPr/>
        <p:txBody>
          <a:bodyPr/>
          <a:lstStyle/>
          <a:p>
            <a:endParaRPr lang="en-US"/>
          </a:p>
        </p:txBody>
      </p:sp>
      <p:sp>
        <p:nvSpPr>
          <p:cNvPr id="4" name="Rectangle 2">
            <a:extLst>
              <a:ext uri="{FF2B5EF4-FFF2-40B4-BE49-F238E27FC236}">
                <a16:creationId xmlns:a16="http://schemas.microsoft.com/office/drawing/2014/main" id="{6149B7DD-E3F8-3D44-BE8D-F65B0BF47D19}"/>
              </a:ext>
            </a:extLst>
          </p:cNvPr>
          <p:cNvSpPr>
            <a:spLocks noChangeArrowheads="1"/>
          </p:cNvSpPr>
          <p:nvPr/>
        </p:nvSpPr>
        <p:spPr bwMode="auto">
          <a:xfrm>
            <a:off x="77190" y="0"/>
            <a:ext cx="28965454"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pic>
        <p:nvPicPr>
          <p:cNvPr id="3073" name="Picture 1" descr="windows10_install_13">
            <a:extLst>
              <a:ext uri="{FF2B5EF4-FFF2-40B4-BE49-F238E27FC236}">
                <a16:creationId xmlns:a16="http://schemas.microsoft.com/office/drawing/2014/main" id="{64B931D0-4395-0343-A62D-A72D0B77AEEA}"/>
              </a:ext>
            </a:extLst>
          </p:cNvPr>
          <p:cNvPicPr>
            <a:picLocks noChangeAspect="1" noChangeArrowheads="1"/>
          </p:cNvPicPr>
          <p:nvPr/>
        </p:nvPicPr>
        <p:blipFill>
          <a:blip r:embed="rId2" r:link="rId3">
            <a:extLst>
              <a:ext uri="{28A0092B-C50C-407E-A947-70E740481C1C}">
                <a14:useLocalDpi xmlns:a14="http://schemas.microsoft.com/office/drawing/2010/main" val="0"/>
              </a:ext>
            </a:extLst>
          </a:blip>
          <a:srcRect/>
          <a:stretch>
            <a:fillRect/>
          </a:stretch>
        </p:blipFill>
        <p:spPr bwMode="auto">
          <a:xfrm>
            <a:off x="876299" y="0"/>
            <a:ext cx="7925270" cy="4229099"/>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569F1FAB-8148-8E40-A2AB-7BDA27546E91}"/>
              </a:ext>
            </a:extLst>
          </p:cNvPr>
          <p:cNvSpPr/>
          <p:nvPr/>
        </p:nvSpPr>
        <p:spPr>
          <a:xfrm>
            <a:off x="1028699" y="4414150"/>
            <a:ext cx="7620469" cy="660758"/>
          </a:xfrm>
          <a:prstGeom prst="rect">
            <a:avLst/>
          </a:prstGeom>
        </p:spPr>
        <p:txBody>
          <a:bodyPr wrap="square">
            <a:spAutoFit/>
          </a:bodyPr>
          <a:lstStyle/>
          <a:p>
            <a:pPr algn="just">
              <a:lnSpc>
                <a:spcPct val="150000"/>
              </a:lnSpc>
            </a:pPr>
            <a:r>
              <a:rPr lang="en-US" sz="2800" dirty="0">
                <a:solidFill>
                  <a:srgbClr val="000000"/>
                </a:solidFill>
                <a:latin typeface="Arial" panose="020B0604020202020204" pitchFamily="34" charset="0"/>
                <a:ea typeface="Times New Roman" panose="02020603050405020304" pitchFamily="18" charset="0"/>
              </a:rPr>
              <a:t>Click or tap</a:t>
            </a:r>
            <a:r>
              <a:rPr lang="en-US" sz="2800" b="1" dirty="0">
                <a:solidFill>
                  <a:srgbClr val="000000"/>
                </a:solidFill>
                <a:latin typeface="Arial" panose="020B0604020202020204" pitchFamily="34" charset="0"/>
                <a:ea typeface="Times New Roman" panose="02020603050405020304" pitchFamily="18" charset="0"/>
              </a:rPr>
              <a:t> Install Now </a:t>
            </a:r>
            <a:r>
              <a:rPr lang="en-US" sz="2800" dirty="0">
                <a:solidFill>
                  <a:srgbClr val="000000"/>
                </a:solidFill>
                <a:latin typeface="Arial" panose="020B0604020202020204" pitchFamily="34" charset="0"/>
                <a:ea typeface="Times New Roman" panose="02020603050405020304" pitchFamily="18" charset="0"/>
              </a:rPr>
              <a:t>to start the installation.</a:t>
            </a:r>
            <a:endParaRPr lang="en-US" sz="2800" dirty="0">
              <a:effectLst/>
              <a:latin typeface="Times New Roman" panose="02020603050405020304" pitchFamily="18" charset="0"/>
              <a:ea typeface="Times New Roman" panose="02020603050405020304" pitchFamily="18" charset="0"/>
            </a:endParaRPr>
          </a:p>
        </p:txBody>
      </p:sp>
      <p:sp>
        <p:nvSpPr>
          <p:cNvPr id="7" name="Rectangle 6">
            <a:extLst>
              <a:ext uri="{FF2B5EF4-FFF2-40B4-BE49-F238E27FC236}">
                <a16:creationId xmlns:a16="http://schemas.microsoft.com/office/drawing/2014/main" id="{C3DBBDBC-6A62-944B-ADC3-2CC3E2F93FBD}"/>
              </a:ext>
            </a:extLst>
          </p:cNvPr>
          <p:cNvSpPr/>
          <p:nvPr/>
        </p:nvSpPr>
        <p:spPr>
          <a:xfrm>
            <a:off x="106536" y="146099"/>
            <a:ext cx="769763" cy="369332"/>
          </a:xfrm>
          <a:prstGeom prst="rect">
            <a:avLst/>
          </a:prstGeom>
        </p:spPr>
        <p:txBody>
          <a:bodyPr wrap="none">
            <a:spAutoFit/>
          </a:bodyPr>
          <a:lstStyle/>
          <a:p>
            <a:r>
              <a:rPr lang="en-US" b="1" dirty="0"/>
              <a:t>Step 3</a:t>
            </a:r>
          </a:p>
        </p:txBody>
      </p:sp>
    </p:spTree>
    <p:extLst>
      <p:ext uri="{BB962C8B-B14F-4D97-AF65-F5344CB8AC3E}">
        <p14:creationId xmlns:p14="http://schemas.microsoft.com/office/powerpoint/2010/main" val="3429249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heckerboard(across)">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804B42-01D6-4E42-83B8-DE867633D6A3}"/>
              </a:ext>
            </a:extLst>
          </p:cNvPr>
          <p:cNvSpPr>
            <a:spLocks noGrp="1"/>
          </p:cNvSpPr>
          <p:nvPr>
            <p:ph type="title"/>
          </p:nvPr>
        </p:nvSpPr>
        <p:spPr/>
        <p:txBody>
          <a:bodyPr/>
          <a:lstStyle/>
          <a:p>
            <a:endParaRPr lang="en-US"/>
          </a:p>
        </p:txBody>
      </p:sp>
      <p:sp>
        <p:nvSpPr>
          <p:cNvPr id="4" name="Rectangle 2">
            <a:extLst>
              <a:ext uri="{FF2B5EF4-FFF2-40B4-BE49-F238E27FC236}">
                <a16:creationId xmlns:a16="http://schemas.microsoft.com/office/drawing/2014/main" id="{6149B7DD-E3F8-3D44-BE8D-F65B0BF47D19}"/>
              </a:ext>
            </a:extLst>
          </p:cNvPr>
          <p:cNvSpPr>
            <a:spLocks noChangeArrowheads="1"/>
          </p:cNvSpPr>
          <p:nvPr/>
        </p:nvSpPr>
        <p:spPr bwMode="auto">
          <a:xfrm>
            <a:off x="77190" y="0"/>
            <a:ext cx="28965454"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5" name="Rectangle 4">
            <a:extLst>
              <a:ext uri="{FF2B5EF4-FFF2-40B4-BE49-F238E27FC236}">
                <a16:creationId xmlns:a16="http://schemas.microsoft.com/office/drawing/2014/main" id="{569F1FAB-8148-8E40-A2AB-7BDA27546E91}"/>
              </a:ext>
            </a:extLst>
          </p:cNvPr>
          <p:cNvSpPr/>
          <p:nvPr/>
        </p:nvSpPr>
        <p:spPr>
          <a:xfrm>
            <a:off x="249377" y="3859125"/>
            <a:ext cx="8894623" cy="1828386"/>
          </a:xfrm>
          <a:prstGeom prst="rect">
            <a:avLst/>
          </a:prstGeom>
        </p:spPr>
        <p:txBody>
          <a:bodyPr wrap="square">
            <a:spAutoFit/>
          </a:bodyPr>
          <a:lstStyle/>
          <a:p>
            <a:pPr algn="just">
              <a:lnSpc>
                <a:spcPct val="150000"/>
              </a:lnSpc>
            </a:pPr>
            <a:r>
              <a:rPr lang="en-US" sz="2600" dirty="0"/>
              <a:t>Enter your Windows 10 key, then click Next. If you don't have a Windows 10 key, instead click </a:t>
            </a:r>
            <a:r>
              <a:rPr lang="en-US" sz="2600" b="1" i="1" dirty="0"/>
              <a:t>Skip</a:t>
            </a:r>
            <a:r>
              <a:rPr lang="en-US" sz="2600" dirty="0"/>
              <a:t> in the bottom-right corner of the screen.</a:t>
            </a:r>
          </a:p>
        </p:txBody>
      </p:sp>
      <p:sp>
        <p:nvSpPr>
          <p:cNvPr id="6" name="Rectangle 2">
            <a:extLst>
              <a:ext uri="{FF2B5EF4-FFF2-40B4-BE49-F238E27FC236}">
                <a16:creationId xmlns:a16="http://schemas.microsoft.com/office/drawing/2014/main" id="{80CBC293-6903-C246-B0DE-279C88FE0891}"/>
              </a:ext>
            </a:extLst>
          </p:cNvPr>
          <p:cNvSpPr>
            <a:spLocks noChangeArrowheads="1"/>
          </p:cNvSpPr>
          <p:nvPr/>
        </p:nvSpPr>
        <p:spPr bwMode="auto">
          <a:xfrm>
            <a:off x="533399" y="5"/>
            <a:ext cx="29520731"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pic>
        <p:nvPicPr>
          <p:cNvPr id="4097" name="Picture 1" descr="windows10_install_12">
            <a:extLst>
              <a:ext uri="{FF2B5EF4-FFF2-40B4-BE49-F238E27FC236}">
                <a16:creationId xmlns:a16="http://schemas.microsoft.com/office/drawing/2014/main" id="{6C44319E-F102-6045-B616-F042C9D5F04F}"/>
              </a:ext>
            </a:extLst>
          </p:cNvPr>
          <p:cNvPicPr>
            <a:picLocks noChangeAspect="1" noChangeArrowheads="1"/>
          </p:cNvPicPr>
          <p:nvPr/>
        </p:nvPicPr>
        <p:blipFill>
          <a:blip r:embed="rId2" r:link="rId3">
            <a:extLst>
              <a:ext uri="{28A0092B-C50C-407E-A947-70E740481C1C}">
                <a14:useLocalDpi xmlns:a14="http://schemas.microsoft.com/office/drawing/2010/main" val="0"/>
              </a:ext>
            </a:extLst>
          </a:blip>
          <a:srcRect/>
          <a:stretch>
            <a:fillRect/>
          </a:stretch>
        </p:blipFill>
        <p:spPr bwMode="auto">
          <a:xfrm>
            <a:off x="817423" y="8204"/>
            <a:ext cx="8077200" cy="3924296"/>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84C067B8-8AF3-874F-A5C4-AFE72A6DA242}"/>
              </a:ext>
            </a:extLst>
          </p:cNvPr>
          <p:cNvSpPr/>
          <p:nvPr/>
        </p:nvSpPr>
        <p:spPr>
          <a:xfrm>
            <a:off x="106536" y="146099"/>
            <a:ext cx="769763" cy="369332"/>
          </a:xfrm>
          <a:prstGeom prst="rect">
            <a:avLst/>
          </a:prstGeom>
        </p:spPr>
        <p:txBody>
          <a:bodyPr wrap="none">
            <a:spAutoFit/>
          </a:bodyPr>
          <a:lstStyle/>
          <a:p>
            <a:r>
              <a:rPr lang="en-US" b="1" dirty="0"/>
              <a:t>Step 4</a:t>
            </a:r>
          </a:p>
        </p:txBody>
      </p:sp>
    </p:spTree>
    <p:extLst>
      <p:ext uri="{BB962C8B-B14F-4D97-AF65-F5344CB8AC3E}">
        <p14:creationId xmlns:p14="http://schemas.microsoft.com/office/powerpoint/2010/main" val="3810926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heckerboard(across)">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804B42-01D6-4E42-83B8-DE867633D6A3}"/>
              </a:ext>
            </a:extLst>
          </p:cNvPr>
          <p:cNvSpPr>
            <a:spLocks noGrp="1"/>
          </p:cNvSpPr>
          <p:nvPr>
            <p:ph type="title"/>
          </p:nvPr>
        </p:nvSpPr>
        <p:spPr/>
        <p:txBody>
          <a:bodyPr/>
          <a:lstStyle/>
          <a:p>
            <a:endParaRPr lang="en-US"/>
          </a:p>
        </p:txBody>
      </p:sp>
      <p:sp>
        <p:nvSpPr>
          <p:cNvPr id="4" name="Rectangle 2">
            <a:extLst>
              <a:ext uri="{FF2B5EF4-FFF2-40B4-BE49-F238E27FC236}">
                <a16:creationId xmlns:a16="http://schemas.microsoft.com/office/drawing/2014/main" id="{6149B7DD-E3F8-3D44-BE8D-F65B0BF47D19}"/>
              </a:ext>
            </a:extLst>
          </p:cNvPr>
          <p:cNvSpPr>
            <a:spLocks noChangeArrowheads="1"/>
          </p:cNvSpPr>
          <p:nvPr/>
        </p:nvSpPr>
        <p:spPr bwMode="auto">
          <a:xfrm>
            <a:off x="77190" y="0"/>
            <a:ext cx="28965454"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5" name="Rectangle 4">
            <a:extLst>
              <a:ext uri="{FF2B5EF4-FFF2-40B4-BE49-F238E27FC236}">
                <a16:creationId xmlns:a16="http://schemas.microsoft.com/office/drawing/2014/main" id="{569F1FAB-8148-8E40-A2AB-7BDA27546E91}"/>
              </a:ext>
            </a:extLst>
          </p:cNvPr>
          <p:cNvSpPr/>
          <p:nvPr/>
        </p:nvSpPr>
        <p:spPr>
          <a:xfrm>
            <a:off x="722950" y="4157764"/>
            <a:ext cx="8496301" cy="1292662"/>
          </a:xfrm>
          <a:prstGeom prst="rect">
            <a:avLst/>
          </a:prstGeom>
        </p:spPr>
        <p:txBody>
          <a:bodyPr wrap="square">
            <a:spAutoFit/>
          </a:bodyPr>
          <a:lstStyle/>
          <a:p>
            <a:r>
              <a:rPr lang="en-US" sz="2600" dirty="0"/>
              <a:t>You are shown the license terms. Click</a:t>
            </a:r>
            <a:r>
              <a:rPr lang="vi-VN" sz="2600" dirty="0"/>
              <a:t> or tap</a:t>
            </a:r>
            <a:r>
              <a:rPr lang="en-US" sz="2600" dirty="0"/>
              <a:t> the "Accept" box and click Next. This will indicate that you accept the terms of use.</a:t>
            </a:r>
          </a:p>
        </p:txBody>
      </p:sp>
      <p:sp>
        <p:nvSpPr>
          <p:cNvPr id="6" name="Rectangle 2">
            <a:extLst>
              <a:ext uri="{FF2B5EF4-FFF2-40B4-BE49-F238E27FC236}">
                <a16:creationId xmlns:a16="http://schemas.microsoft.com/office/drawing/2014/main" id="{80CBC293-6903-C246-B0DE-279C88FE0891}"/>
              </a:ext>
            </a:extLst>
          </p:cNvPr>
          <p:cNvSpPr>
            <a:spLocks noChangeArrowheads="1"/>
          </p:cNvSpPr>
          <p:nvPr/>
        </p:nvSpPr>
        <p:spPr bwMode="auto">
          <a:xfrm>
            <a:off x="533399" y="5"/>
            <a:ext cx="29520731"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3" name="Rectangle 2">
            <a:extLst>
              <a:ext uri="{FF2B5EF4-FFF2-40B4-BE49-F238E27FC236}">
                <a16:creationId xmlns:a16="http://schemas.microsoft.com/office/drawing/2014/main" id="{7AA97348-B7DA-784F-97DB-9FAAC7BAB3AD}"/>
              </a:ext>
            </a:extLst>
          </p:cNvPr>
          <p:cNvSpPr>
            <a:spLocks noChangeArrowheads="1"/>
          </p:cNvSpPr>
          <p:nvPr/>
        </p:nvSpPr>
        <p:spPr bwMode="auto">
          <a:xfrm>
            <a:off x="266699" y="1"/>
            <a:ext cx="31470217"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pic>
        <p:nvPicPr>
          <p:cNvPr id="5121" name="Picture 1" descr="windows10_install_14">
            <a:extLst>
              <a:ext uri="{FF2B5EF4-FFF2-40B4-BE49-F238E27FC236}">
                <a16:creationId xmlns:a16="http://schemas.microsoft.com/office/drawing/2014/main" id="{EC8C3EEF-41DB-1647-9612-2152707533D8}"/>
              </a:ext>
            </a:extLst>
          </p:cNvPr>
          <p:cNvPicPr>
            <a:picLocks noChangeAspect="1" noChangeArrowheads="1"/>
          </p:cNvPicPr>
          <p:nvPr/>
        </p:nvPicPr>
        <p:blipFill>
          <a:blip r:embed="rId2" r:link="rId3">
            <a:extLst>
              <a:ext uri="{28A0092B-C50C-407E-A947-70E740481C1C}">
                <a14:useLocalDpi xmlns:a14="http://schemas.microsoft.com/office/drawing/2010/main" val="0"/>
              </a:ext>
            </a:extLst>
          </a:blip>
          <a:srcRect/>
          <a:stretch>
            <a:fillRect/>
          </a:stretch>
        </p:blipFill>
        <p:spPr bwMode="auto">
          <a:xfrm>
            <a:off x="876299" y="0"/>
            <a:ext cx="8115300" cy="4011671"/>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68BC318F-563D-9546-A97E-46B628A43FE6}"/>
              </a:ext>
            </a:extLst>
          </p:cNvPr>
          <p:cNvSpPr/>
          <p:nvPr/>
        </p:nvSpPr>
        <p:spPr>
          <a:xfrm>
            <a:off x="106536" y="146099"/>
            <a:ext cx="769763" cy="369332"/>
          </a:xfrm>
          <a:prstGeom prst="rect">
            <a:avLst/>
          </a:prstGeom>
        </p:spPr>
        <p:txBody>
          <a:bodyPr wrap="none">
            <a:spAutoFit/>
          </a:bodyPr>
          <a:lstStyle/>
          <a:p>
            <a:r>
              <a:rPr lang="en-US" b="1" dirty="0"/>
              <a:t>Step 5</a:t>
            </a:r>
          </a:p>
        </p:txBody>
      </p:sp>
    </p:spTree>
    <p:extLst>
      <p:ext uri="{BB962C8B-B14F-4D97-AF65-F5344CB8AC3E}">
        <p14:creationId xmlns:p14="http://schemas.microsoft.com/office/powerpoint/2010/main" val="828151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heckerboard(across)">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A2CC9D-E679-ED4B-8590-D406D34E7ED9}"/>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DE97AD5F-40EC-2648-BDEC-702C35E4AC59}"/>
              </a:ext>
            </a:extLst>
          </p:cNvPr>
          <p:cNvSpPr>
            <a:spLocks noGrp="1"/>
          </p:cNvSpPr>
          <p:nvPr>
            <p:ph idx="1"/>
          </p:nvPr>
        </p:nvSpPr>
        <p:spPr/>
        <p:txBody>
          <a:bodyPr/>
          <a:lstStyle/>
          <a:p>
            <a:endParaRPr lang="en-US"/>
          </a:p>
        </p:txBody>
      </p:sp>
      <p:sp>
        <p:nvSpPr>
          <p:cNvPr id="4" name="Rectangle 2">
            <a:extLst>
              <a:ext uri="{FF2B5EF4-FFF2-40B4-BE49-F238E27FC236}">
                <a16:creationId xmlns:a16="http://schemas.microsoft.com/office/drawing/2014/main" id="{E69D2C42-3EEF-A24C-AA5E-929AADF54458}"/>
              </a:ext>
            </a:extLst>
          </p:cNvPr>
          <p:cNvSpPr>
            <a:spLocks noChangeArrowheads="1"/>
          </p:cNvSpPr>
          <p:nvPr/>
        </p:nvSpPr>
        <p:spPr bwMode="auto">
          <a:xfrm>
            <a:off x="0" y="0"/>
            <a:ext cx="30604226"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pic>
        <p:nvPicPr>
          <p:cNvPr id="6145" name="Picture 1" descr="windows10_install_17">
            <a:extLst>
              <a:ext uri="{FF2B5EF4-FFF2-40B4-BE49-F238E27FC236}">
                <a16:creationId xmlns:a16="http://schemas.microsoft.com/office/drawing/2014/main" id="{8F58979F-797D-2E45-8275-D455406A4A81}"/>
              </a:ext>
            </a:extLst>
          </p:cNvPr>
          <p:cNvPicPr>
            <a:picLocks noChangeAspect="1" noChangeArrowheads="1"/>
          </p:cNvPicPr>
          <p:nvPr/>
        </p:nvPicPr>
        <p:blipFill>
          <a:blip r:embed="rId2" r:link="rId3">
            <a:extLst>
              <a:ext uri="{28A0092B-C50C-407E-A947-70E740481C1C}">
                <a14:useLocalDpi xmlns:a14="http://schemas.microsoft.com/office/drawing/2010/main" val="0"/>
              </a:ext>
            </a:extLst>
          </a:blip>
          <a:srcRect/>
          <a:stretch>
            <a:fillRect/>
          </a:stretch>
        </p:blipFill>
        <p:spPr bwMode="auto">
          <a:xfrm>
            <a:off x="838200" y="24065"/>
            <a:ext cx="8106260" cy="3924297"/>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1326AC54-60DB-634C-84B8-34D3B775BA09}"/>
              </a:ext>
            </a:extLst>
          </p:cNvPr>
          <p:cNvSpPr/>
          <p:nvPr/>
        </p:nvSpPr>
        <p:spPr>
          <a:xfrm>
            <a:off x="346994" y="3869422"/>
            <a:ext cx="8800864" cy="1754006"/>
          </a:xfrm>
          <a:prstGeom prst="rect">
            <a:avLst/>
          </a:prstGeom>
        </p:spPr>
        <p:txBody>
          <a:bodyPr wrap="square">
            <a:spAutoFit/>
          </a:bodyPr>
          <a:lstStyle/>
          <a:p>
            <a:pPr algn="just">
              <a:lnSpc>
                <a:spcPct val="150000"/>
              </a:lnSpc>
            </a:pPr>
            <a:r>
              <a:rPr lang="en-US" sz="2500" dirty="0">
                <a:solidFill>
                  <a:srgbClr val="000000"/>
                </a:solidFill>
                <a:latin typeface="Arial" panose="020B0604020202020204" pitchFamily="34" charset="0"/>
                <a:ea typeface="Times New Roman" panose="02020603050405020304" pitchFamily="18" charset="0"/>
              </a:rPr>
              <a:t>You are asked for the type of installation you want to perform. As you are installing Windows 10 from scratch, click or tap </a:t>
            </a:r>
            <a:r>
              <a:rPr lang="en-US" sz="2500" i="1" dirty="0">
                <a:solidFill>
                  <a:srgbClr val="000000"/>
                </a:solidFill>
                <a:latin typeface="Arial" panose="020B0604020202020204" pitchFamily="34" charset="0"/>
                <a:ea typeface="Times New Roman" panose="02020603050405020304" pitchFamily="18" charset="0"/>
              </a:rPr>
              <a:t>"Custom: Install Windows only (advanced)."</a:t>
            </a:r>
            <a:endParaRPr lang="en-US" sz="2500" dirty="0">
              <a:effectLst/>
              <a:latin typeface="Times New Roman" panose="02020603050405020304" pitchFamily="18" charset="0"/>
              <a:ea typeface="Times New Roman" panose="02020603050405020304" pitchFamily="18" charset="0"/>
            </a:endParaRPr>
          </a:p>
        </p:txBody>
      </p:sp>
      <p:sp>
        <p:nvSpPr>
          <p:cNvPr id="7" name="Rectangle 6">
            <a:extLst>
              <a:ext uri="{FF2B5EF4-FFF2-40B4-BE49-F238E27FC236}">
                <a16:creationId xmlns:a16="http://schemas.microsoft.com/office/drawing/2014/main" id="{13EA6926-A3FC-2644-BD8C-D1158619BCD8}"/>
              </a:ext>
            </a:extLst>
          </p:cNvPr>
          <p:cNvSpPr/>
          <p:nvPr/>
        </p:nvSpPr>
        <p:spPr>
          <a:xfrm>
            <a:off x="106536" y="146099"/>
            <a:ext cx="769763" cy="369332"/>
          </a:xfrm>
          <a:prstGeom prst="rect">
            <a:avLst/>
          </a:prstGeom>
        </p:spPr>
        <p:txBody>
          <a:bodyPr wrap="none">
            <a:spAutoFit/>
          </a:bodyPr>
          <a:lstStyle/>
          <a:p>
            <a:r>
              <a:rPr lang="en-US" b="1" dirty="0"/>
              <a:t>Step 6</a:t>
            </a:r>
          </a:p>
        </p:txBody>
      </p:sp>
    </p:spTree>
    <p:extLst>
      <p:ext uri="{BB962C8B-B14F-4D97-AF65-F5344CB8AC3E}">
        <p14:creationId xmlns:p14="http://schemas.microsoft.com/office/powerpoint/2010/main" val="328133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heckerboard(across)">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8381C1-49B6-CC4B-A5DC-8E9F6A84F62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412B4C4-74EA-5240-91E0-148F27FC2FA3}"/>
              </a:ext>
            </a:extLst>
          </p:cNvPr>
          <p:cNvSpPr>
            <a:spLocks noGrp="1"/>
          </p:cNvSpPr>
          <p:nvPr>
            <p:ph idx="1"/>
          </p:nvPr>
        </p:nvSpPr>
        <p:spPr/>
        <p:txBody>
          <a:bodyPr/>
          <a:lstStyle/>
          <a:p>
            <a:endParaRPr lang="en-US"/>
          </a:p>
        </p:txBody>
      </p:sp>
      <p:sp>
        <p:nvSpPr>
          <p:cNvPr id="4" name="Rectangle 2">
            <a:extLst>
              <a:ext uri="{FF2B5EF4-FFF2-40B4-BE49-F238E27FC236}">
                <a16:creationId xmlns:a16="http://schemas.microsoft.com/office/drawing/2014/main" id="{B6961C1C-0345-1F41-A14E-77C8E5855449}"/>
              </a:ext>
            </a:extLst>
          </p:cNvPr>
          <p:cNvSpPr>
            <a:spLocks noChangeArrowheads="1"/>
          </p:cNvSpPr>
          <p:nvPr/>
        </p:nvSpPr>
        <p:spPr bwMode="auto">
          <a:xfrm>
            <a:off x="342666" y="0"/>
            <a:ext cx="30604226"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pic>
        <p:nvPicPr>
          <p:cNvPr id="7169" name="Picture 1" descr="windows10_install_16">
            <a:extLst>
              <a:ext uri="{FF2B5EF4-FFF2-40B4-BE49-F238E27FC236}">
                <a16:creationId xmlns:a16="http://schemas.microsoft.com/office/drawing/2014/main" id="{447DC819-401F-7F49-A6CA-600E018995CE}"/>
              </a:ext>
            </a:extLst>
          </p:cNvPr>
          <p:cNvPicPr>
            <a:picLocks noChangeAspect="1" noChangeArrowheads="1"/>
          </p:cNvPicPr>
          <p:nvPr/>
        </p:nvPicPr>
        <p:blipFill>
          <a:blip r:embed="rId2" r:link="rId3">
            <a:extLst>
              <a:ext uri="{28A0092B-C50C-407E-A947-70E740481C1C}">
                <a14:useLocalDpi xmlns:a14="http://schemas.microsoft.com/office/drawing/2010/main" val="0"/>
              </a:ext>
            </a:extLst>
          </a:blip>
          <a:srcRect/>
          <a:stretch>
            <a:fillRect/>
          </a:stretch>
        </p:blipFill>
        <p:spPr bwMode="auto">
          <a:xfrm>
            <a:off x="838324" y="38476"/>
            <a:ext cx="8039334" cy="40005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2AF27A1B-769B-2C4D-9F73-CB2DCAB21219}"/>
              </a:ext>
            </a:extLst>
          </p:cNvPr>
          <p:cNvSpPr/>
          <p:nvPr/>
        </p:nvSpPr>
        <p:spPr>
          <a:xfrm>
            <a:off x="285633" y="4151403"/>
            <a:ext cx="8572734" cy="1246495"/>
          </a:xfrm>
          <a:prstGeom prst="rect">
            <a:avLst/>
          </a:prstGeom>
        </p:spPr>
        <p:txBody>
          <a:bodyPr wrap="square">
            <a:spAutoFit/>
          </a:bodyPr>
          <a:lstStyle/>
          <a:p>
            <a:pPr algn="just"/>
            <a:r>
              <a:rPr lang="en-US" sz="2500" dirty="0">
                <a:solidFill>
                  <a:srgbClr val="000000"/>
                </a:solidFill>
                <a:latin typeface="Arial" panose="020B0604020202020204" pitchFamily="34" charset="0"/>
                <a:ea typeface="Times New Roman" panose="02020603050405020304" pitchFamily="18" charset="0"/>
              </a:rPr>
              <a:t>Now you are asked to select where you want to install Windows. Choose the drive or partition that you want to use for Windows 10 and press </a:t>
            </a:r>
            <a:r>
              <a:rPr lang="en-US" sz="2500" b="1" dirty="0">
                <a:solidFill>
                  <a:srgbClr val="000000"/>
                </a:solidFill>
                <a:latin typeface="Arial" panose="020B0604020202020204" pitchFamily="34" charset="0"/>
                <a:ea typeface="Times New Roman" panose="02020603050405020304" pitchFamily="18" charset="0"/>
              </a:rPr>
              <a:t>Next</a:t>
            </a:r>
            <a:r>
              <a:rPr lang="en-US" sz="2500" dirty="0">
                <a:solidFill>
                  <a:srgbClr val="000000"/>
                </a:solidFill>
                <a:latin typeface="Arial" panose="020B0604020202020204" pitchFamily="34" charset="0"/>
                <a:ea typeface="Times New Roman" panose="02020603050405020304" pitchFamily="18" charset="0"/>
              </a:rPr>
              <a:t>.</a:t>
            </a:r>
            <a:r>
              <a:rPr lang="en-US" sz="2500" dirty="0"/>
              <a:t> </a:t>
            </a:r>
          </a:p>
        </p:txBody>
      </p:sp>
      <p:sp>
        <p:nvSpPr>
          <p:cNvPr id="7" name="Rectangle 6">
            <a:extLst>
              <a:ext uri="{FF2B5EF4-FFF2-40B4-BE49-F238E27FC236}">
                <a16:creationId xmlns:a16="http://schemas.microsoft.com/office/drawing/2014/main" id="{739359C4-22A5-EC48-B0A3-604164F99511}"/>
              </a:ext>
            </a:extLst>
          </p:cNvPr>
          <p:cNvSpPr/>
          <p:nvPr/>
        </p:nvSpPr>
        <p:spPr>
          <a:xfrm>
            <a:off x="106536" y="146099"/>
            <a:ext cx="769763" cy="369332"/>
          </a:xfrm>
          <a:prstGeom prst="rect">
            <a:avLst/>
          </a:prstGeom>
        </p:spPr>
        <p:txBody>
          <a:bodyPr wrap="none">
            <a:spAutoFit/>
          </a:bodyPr>
          <a:lstStyle/>
          <a:p>
            <a:r>
              <a:rPr lang="en-US" b="1" dirty="0"/>
              <a:t>Step 7</a:t>
            </a:r>
          </a:p>
        </p:txBody>
      </p:sp>
    </p:spTree>
    <p:extLst>
      <p:ext uri="{BB962C8B-B14F-4D97-AF65-F5344CB8AC3E}">
        <p14:creationId xmlns:p14="http://schemas.microsoft.com/office/powerpoint/2010/main" val="2103590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heckerboard(across)">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250E68-6F27-A246-8C12-7B93988C3EA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033AD9D-C58A-7B41-BB2D-55C407D33034}"/>
              </a:ext>
            </a:extLst>
          </p:cNvPr>
          <p:cNvSpPr>
            <a:spLocks noGrp="1"/>
          </p:cNvSpPr>
          <p:nvPr>
            <p:ph idx="1"/>
          </p:nvPr>
        </p:nvSpPr>
        <p:spPr/>
        <p:txBody>
          <a:bodyPr/>
          <a:lstStyle/>
          <a:p>
            <a:endParaRPr lang="en-US"/>
          </a:p>
        </p:txBody>
      </p:sp>
      <p:sp>
        <p:nvSpPr>
          <p:cNvPr id="4" name="Rectangle 2">
            <a:extLst>
              <a:ext uri="{FF2B5EF4-FFF2-40B4-BE49-F238E27FC236}">
                <a16:creationId xmlns:a16="http://schemas.microsoft.com/office/drawing/2014/main" id="{88A3CBAA-3E57-6E48-A780-1ECCCD60B36F}"/>
              </a:ext>
            </a:extLst>
          </p:cNvPr>
          <p:cNvSpPr>
            <a:spLocks noChangeArrowheads="1"/>
          </p:cNvSpPr>
          <p:nvPr/>
        </p:nvSpPr>
        <p:spPr bwMode="auto">
          <a:xfrm>
            <a:off x="342666" y="0"/>
            <a:ext cx="31072658"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pic>
        <p:nvPicPr>
          <p:cNvPr id="8193" name="Picture 1" descr="windows10_install_21">
            <a:extLst>
              <a:ext uri="{FF2B5EF4-FFF2-40B4-BE49-F238E27FC236}">
                <a16:creationId xmlns:a16="http://schemas.microsoft.com/office/drawing/2014/main" id="{F7429EFE-6C0D-984D-ACE5-70A988D2E644}"/>
              </a:ext>
            </a:extLst>
          </p:cNvPr>
          <p:cNvPicPr>
            <a:picLocks noChangeAspect="1" noChangeArrowheads="1"/>
          </p:cNvPicPr>
          <p:nvPr/>
        </p:nvPicPr>
        <p:blipFill>
          <a:blip r:embed="rId2" r:link="rId3">
            <a:extLst>
              <a:ext uri="{28A0092B-C50C-407E-A947-70E740481C1C}">
                <a14:useLocalDpi xmlns:a14="http://schemas.microsoft.com/office/drawing/2010/main" val="0"/>
              </a:ext>
            </a:extLst>
          </a:blip>
          <a:srcRect/>
          <a:stretch>
            <a:fillRect/>
          </a:stretch>
        </p:blipFill>
        <p:spPr bwMode="auto">
          <a:xfrm>
            <a:off x="879453" y="28616"/>
            <a:ext cx="8116004" cy="41529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7F7B9378-5C47-D74A-A834-66E5F3B67467}"/>
              </a:ext>
            </a:extLst>
          </p:cNvPr>
          <p:cNvSpPr/>
          <p:nvPr/>
        </p:nvSpPr>
        <p:spPr>
          <a:xfrm>
            <a:off x="152402" y="4279899"/>
            <a:ext cx="8991598" cy="1200329"/>
          </a:xfrm>
          <a:prstGeom prst="rect">
            <a:avLst/>
          </a:prstGeom>
        </p:spPr>
        <p:txBody>
          <a:bodyPr wrap="square">
            <a:spAutoFit/>
          </a:bodyPr>
          <a:lstStyle/>
          <a:p>
            <a:pPr algn="just"/>
            <a:r>
              <a:rPr lang="en-US" sz="2400" dirty="0">
                <a:solidFill>
                  <a:srgbClr val="000000"/>
                </a:solidFill>
                <a:latin typeface="Arial" panose="020B0604020202020204" pitchFamily="34" charset="0"/>
                <a:ea typeface="Times New Roman" panose="02020603050405020304" pitchFamily="18" charset="0"/>
              </a:rPr>
              <a:t>The setup takes some minutes to copy all the required files and then installs the Windows 10 operating system. It also installs updates, if it detects that it can connect to the internet.</a:t>
            </a:r>
            <a:r>
              <a:rPr lang="en-US" sz="2400" dirty="0"/>
              <a:t> </a:t>
            </a:r>
          </a:p>
        </p:txBody>
      </p:sp>
      <p:sp>
        <p:nvSpPr>
          <p:cNvPr id="7" name="Rectangle 6">
            <a:extLst>
              <a:ext uri="{FF2B5EF4-FFF2-40B4-BE49-F238E27FC236}">
                <a16:creationId xmlns:a16="http://schemas.microsoft.com/office/drawing/2014/main" id="{C8AAF7AF-212F-0041-94C5-2D17BE612223}"/>
              </a:ext>
            </a:extLst>
          </p:cNvPr>
          <p:cNvSpPr/>
          <p:nvPr/>
        </p:nvSpPr>
        <p:spPr>
          <a:xfrm>
            <a:off x="106536" y="146099"/>
            <a:ext cx="769763" cy="369332"/>
          </a:xfrm>
          <a:prstGeom prst="rect">
            <a:avLst/>
          </a:prstGeom>
        </p:spPr>
        <p:txBody>
          <a:bodyPr wrap="none">
            <a:spAutoFit/>
          </a:bodyPr>
          <a:lstStyle/>
          <a:p>
            <a:r>
              <a:rPr lang="en-US" b="1" dirty="0"/>
              <a:t>Step 8</a:t>
            </a:r>
          </a:p>
        </p:txBody>
      </p:sp>
    </p:spTree>
    <p:extLst>
      <p:ext uri="{BB962C8B-B14F-4D97-AF65-F5344CB8AC3E}">
        <p14:creationId xmlns:p14="http://schemas.microsoft.com/office/powerpoint/2010/main" val="3701171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heckerboard(across)">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028700"/>
            <a:ext cx="8229600" cy="838200"/>
          </a:xfrm>
        </p:spPr>
        <p:txBody>
          <a:bodyPr>
            <a:noAutofit/>
          </a:bodyPr>
          <a:lstStyle/>
          <a:p>
            <a:br>
              <a:rPr lang="en-US" sz="6000" b="1" dirty="0">
                <a:ln w="22225">
                  <a:solidFill>
                    <a:schemeClr val="accent2"/>
                  </a:solidFill>
                  <a:prstDash val="solid"/>
                </a:ln>
                <a:solidFill>
                  <a:srgbClr val="FF0000"/>
                </a:solidFill>
              </a:rPr>
            </a:br>
            <a:endParaRPr lang="en-US" sz="6000" dirty="0">
              <a:solidFill>
                <a:srgbClr val="FF0000"/>
              </a:solidFill>
            </a:endParaRPr>
          </a:p>
        </p:txBody>
      </p:sp>
      <p:graphicFrame>
        <p:nvGraphicFramePr>
          <p:cNvPr id="6" name="Content Placeholder 5">
            <a:extLst>
              <a:ext uri="{FF2B5EF4-FFF2-40B4-BE49-F238E27FC236}">
                <a16:creationId xmlns:a16="http://schemas.microsoft.com/office/drawing/2014/main" id="{4D069A9B-E1F1-6B43-9C79-D9CDF4FD775A}"/>
              </a:ext>
            </a:extLst>
          </p:cNvPr>
          <p:cNvGraphicFramePr>
            <a:graphicFrameLocks noGrp="1"/>
          </p:cNvGraphicFramePr>
          <p:nvPr>
            <p:ph idx="1"/>
          </p:nvPr>
        </p:nvGraphicFramePr>
        <p:xfrm>
          <a:off x="609600" y="1638300"/>
          <a:ext cx="8382000" cy="1219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3" name="Diagram 2">
            <a:extLst>
              <a:ext uri="{FF2B5EF4-FFF2-40B4-BE49-F238E27FC236}">
                <a16:creationId xmlns:a16="http://schemas.microsoft.com/office/drawing/2014/main" id="{DDF44E6A-A5D5-AF46-BC29-63BF4D93345E}"/>
              </a:ext>
            </a:extLst>
          </p:cNvPr>
          <p:cNvGraphicFramePr/>
          <p:nvPr>
            <p:extLst>
              <p:ext uri="{D42A27DB-BD31-4B8C-83A1-F6EECF244321}">
                <p14:modId xmlns:p14="http://schemas.microsoft.com/office/powerpoint/2010/main" val="4137391197"/>
              </p:ext>
            </p:extLst>
          </p:nvPr>
        </p:nvGraphicFramePr>
        <p:xfrm>
          <a:off x="685800" y="1409700"/>
          <a:ext cx="8305800" cy="25908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4" name="Rectangle 3">
            <a:extLst>
              <a:ext uri="{FF2B5EF4-FFF2-40B4-BE49-F238E27FC236}">
                <a16:creationId xmlns:a16="http://schemas.microsoft.com/office/drawing/2014/main" id="{B4FDF7E5-E2FE-F445-97C4-0C476C71F4A6}"/>
              </a:ext>
            </a:extLst>
          </p:cNvPr>
          <p:cNvSpPr/>
          <p:nvPr/>
        </p:nvSpPr>
        <p:spPr>
          <a:xfrm>
            <a:off x="609600" y="1034845"/>
            <a:ext cx="4572000" cy="1046440"/>
          </a:xfrm>
          <a:prstGeom prst="rect">
            <a:avLst/>
          </a:prstGeom>
        </p:spPr>
        <p:txBody>
          <a:bodyPr>
            <a:spAutoFit/>
          </a:bodyPr>
          <a:lstStyle/>
          <a:p>
            <a:r>
              <a:rPr lang="en-US" sz="4400" b="1" dirty="0">
                <a:ln w="18415" cmpd="sng">
                  <a:solidFill>
                    <a:srgbClr val="FFFFFF"/>
                  </a:solidFill>
                  <a:prstDash val="solid"/>
                </a:ln>
                <a:effectLst>
                  <a:outerShdw blurRad="63500" dir="3600000" algn="tl" rotWithShape="0">
                    <a:srgbClr val="000000">
                      <a:alpha val="70000"/>
                    </a:srgbClr>
                  </a:outerShdw>
                </a:effectLst>
                <a:latin typeface="Arial" panose="020B0604020202020204" pitchFamily="34" charset="0"/>
                <a:cs typeface="Arial" panose="020B0604020202020204" pitchFamily="34" charset="0"/>
              </a:rPr>
              <a:t>SESSON 1:</a:t>
            </a:r>
            <a:br>
              <a:rPr lang="en-US" b="1" dirty="0">
                <a:ln w="18415" cmpd="sng">
                  <a:solidFill>
                    <a:srgbClr val="FFFFFF"/>
                  </a:solidFill>
                  <a:prstDash val="solid"/>
                </a:ln>
                <a:solidFill>
                  <a:srgbClr val="FF0000"/>
                </a:solidFill>
                <a:effectLst>
                  <a:outerShdw blurRad="63500" dir="3600000" algn="tl" rotWithShape="0">
                    <a:srgbClr val="000000">
                      <a:alpha val="70000"/>
                    </a:srgbClr>
                  </a:outerShdw>
                </a:effectLst>
              </a:rPr>
            </a:br>
            <a:endParaRPr lang="en-US" dirty="0"/>
          </a:p>
        </p:txBody>
      </p:sp>
    </p:spTree>
    <p:extLst>
      <p:ext uri="{BB962C8B-B14F-4D97-AF65-F5344CB8AC3E}">
        <p14:creationId xmlns:p14="http://schemas.microsoft.com/office/powerpoint/2010/main" val="209355831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checkerboard(across)">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horizontal)">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AsOne/>
      </p:bldGraphic>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C675B87-CCD0-B743-8DBC-0FBF177CAE6A}"/>
              </a:ext>
            </a:extLst>
          </p:cNvPr>
          <p:cNvSpPr/>
          <p:nvPr/>
        </p:nvSpPr>
        <p:spPr>
          <a:xfrm>
            <a:off x="838200" y="952500"/>
            <a:ext cx="6705600" cy="1384995"/>
          </a:xfrm>
          <a:prstGeom prst="rect">
            <a:avLst/>
          </a:prstGeom>
        </p:spPr>
        <p:txBody>
          <a:bodyPr wrap="square">
            <a:spAutoFit/>
          </a:bodyPr>
          <a:lstStyle/>
          <a:p>
            <a:r>
              <a:rPr lang="en-US" sz="2800" dirty="0">
                <a:solidFill>
                  <a:srgbClr val="000000"/>
                </a:solidFill>
                <a:latin typeface="Arial" panose="020B0604020202020204" pitchFamily="34" charset="0"/>
                <a:ea typeface="Times New Roman" panose="02020603050405020304" pitchFamily="18" charset="0"/>
              </a:rPr>
              <a:t>Step 9: Follow any more on screen prompts and then wait patiently for the installation to finish.</a:t>
            </a:r>
            <a:r>
              <a:rPr lang="en-US" sz="2800" dirty="0"/>
              <a:t> </a:t>
            </a:r>
          </a:p>
        </p:txBody>
      </p:sp>
    </p:spTree>
    <p:extLst>
      <p:ext uri="{BB962C8B-B14F-4D97-AF65-F5344CB8AC3E}">
        <p14:creationId xmlns:p14="http://schemas.microsoft.com/office/powerpoint/2010/main" val="240956110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2" name="Picture 2">
            <a:extLst>
              <a:ext uri="{FF2B5EF4-FFF2-40B4-BE49-F238E27FC236}">
                <a16:creationId xmlns:a16="http://schemas.microsoft.com/office/drawing/2014/main" id="{B1981535-B5AA-4E0C-ACE5-925CC19B20F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extLst>
              <a:ext uri="{28A0092B-C50C-407E-A947-70E740481C1C}">
                <a14:useLocalDpi xmlns:a14="http://schemas.microsoft.com/office/drawing/2010/main" val="0"/>
              </a:ext>
            </a:extLst>
          </a:blip>
          <a:srcRect/>
          <a:stretch>
            <a:fillRect/>
          </a:stretch>
        </p:blipFill>
        <p:spPr bwMode="auto">
          <a:xfrm>
            <a:off x="0" y="0"/>
            <a:ext cx="9144002" cy="5715000"/>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43">
            <a:extLst>
              <a:ext uri="{FF2B5EF4-FFF2-40B4-BE49-F238E27FC236}">
                <a16:creationId xmlns:a16="http://schemas.microsoft.com/office/drawing/2014/main" id="{BF97D060-AA7E-4411-BA62-28BD1EBD55D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9144000" cy="5715000"/>
          </a:xfrm>
          <a:prstGeom prst="rect">
            <a:avLst/>
          </a:prstGeom>
        </p:spPr>
      </p:pic>
      <p:sp useBgFill="1">
        <p:nvSpPr>
          <p:cNvPr id="46" name="Rectangle 45">
            <a:extLst>
              <a:ext uri="{FF2B5EF4-FFF2-40B4-BE49-F238E27FC236}">
                <a16:creationId xmlns:a16="http://schemas.microsoft.com/office/drawing/2014/main" id="{57E607C4-A0A1-44FA-981D-EA3B813963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715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8" name="Picture 47">
            <a:extLst>
              <a:ext uri="{FF2B5EF4-FFF2-40B4-BE49-F238E27FC236}">
                <a16:creationId xmlns:a16="http://schemas.microsoft.com/office/drawing/2014/main" id="{08D97526-B9D9-4257-B6A9-9D798897492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9144000" cy="5715000"/>
          </a:xfrm>
          <a:prstGeom prst="rect">
            <a:avLst/>
          </a:prstGeom>
        </p:spPr>
      </p:pic>
      <p:pic>
        <p:nvPicPr>
          <p:cNvPr id="8" name="Content Placeholder 7">
            <a:extLst>
              <a:ext uri="{FF2B5EF4-FFF2-40B4-BE49-F238E27FC236}">
                <a16:creationId xmlns:a16="http://schemas.microsoft.com/office/drawing/2014/main" id="{7E3B6AF1-C893-9B45-AF1C-5C5E2E60AA07}"/>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228600" y="266700"/>
            <a:ext cx="8686800" cy="5181600"/>
          </a:xfrm>
          <a:prstGeom prst="rect">
            <a:avLst/>
          </a:prstGeom>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29252760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2" name="Picture 2">
            <a:extLst>
              <a:ext uri="{FF2B5EF4-FFF2-40B4-BE49-F238E27FC236}">
                <a16:creationId xmlns:a16="http://schemas.microsoft.com/office/drawing/2014/main" id="{B1981535-B5AA-4E0C-ACE5-925CC19B20F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extLst>
              <a:ext uri="{28A0092B-C50C-407E-A947-70E740481C1C}">
                <a14:useLocalDpi xmlns:a14="http://schemas.microsoft.com/office/drawing/2010/main" val="0"/>
              </a:ext>
            </a:extLst>
          </a:blip>
          <a:srcRect/>
          <a:stretch>
            <a:fillRect/>
          </a:stretch>
        </p:blipFill>
        <p:spPr bwMode="auto">
          <a:xfrm>
            <a:off x="0" y="0"/>
            <a:ext cx="9144002" cy="5715000"/>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43">
            <a:extLst>
              <a:ext uri="{FF2B5EF4-FFF2-40B4-BE49-F238E27FC236}">
                <a16:creationId xmlns:a16="http://schemas.microsoft.com/office/drawing/2014/main" id="{BF97D060-AA7E-4411-BA62-28BD1EBD55D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9144000" cy="5715000"/>
          </a:xfrm>
          <a:prstGeom prst="rect">
            <a:avLst/>
          </a:prstGeom>
        </p:spPr>
      </p:pic>
      <p:sp useBgFill="1">
        <p:nvSpPr>
          <p:cNvPr id="46" name="Rectangle 45">
            <a:extLst>
              <a:ext uri="{FF2B5EF4-FFF2-40B4-BE49-F238E27FC236}">
                <a16:creationId xmlns:a16="http://schemas.microsoft.com/office/drawing/2014/main" id="{57E607C4-A0A1-44FA-981D-EA3B813963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715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8" name="Picture 47">
            <a:extLst>
              <a:ext uri="{FF2B5EF4-FFF2-40B4-BE49-F238E27FC236}">
                <a16:creationId xmlns:a16="http://schemas.microsoft.com/office/drawing/2014/main" id="{08D97526-B9D9-4257-B6A9-9D798897492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9144000" cy="5715000"/>
          </a:xfrm>
          <a:prstGeom prst="rect">
            <a:avLst/>
          </a:prstGeom>
        </p:spPr>
      </p:pic>
      <p:sp>
        <p:nvSpPr>
          <p:cNvPr id="3" name="Content Placeholder 2">
            <a:extLst>
              <a:ext uri="{FF2B5EF4-FFF2-40B4-BE49-F238E27FC236}">
                <a16:creationId xmlns:a16="http://schemas.microsoft.com/office/drawing/2014/main" id="{983B069E-5C0C-D24D-AD9B-0D7A5F69BFE4}"/>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21D71D77-BEAC-3B4E-A7E2-AB9F16C0AD8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4800" y="190500"/>
            <a:ext cx="8534400" cy="5334000"/>
          </a:xfrm>
          <a:prstGeom prst="rect">
            <a:avLst/>
          </a:prstGeom>
        </p:spPr>
      </p:pic>
    </p:spTree>
    <p:extLst>
      <p:ext uri="{BB962C8B-B14F-4D97-AF65-F5344CB8AC3E}">
        <p14:creationId xmlns:p14="http://schemas.microsoft.com/office/powerpoint/2010/main" val="9700259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2" name="Picture 2">
            <a:extLst>
              <a:ext uri="{FF2B5EF4-FFF2-40B4-BE49-F238E27FC236}">
                <a16:creationId xmlns:a16="http://schemas.microsoft.com/office/drawing/2014/main" id="{B1981535-B5AA-4E0C-ACE5-925CC19B20F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extLst>
              <a:ext uri="{28A0092B-C50C-407E-A947-70E740481C1C}">
                <a14:useLocalDpi xmlns:a14="http://schemas.microsoft.com/office/drawing/2010/main" val="0"/>
              </a:ext>
            </a:extLst>
          </a:blip>
          <a:srcRect/>
          <a:stretch>
            <a:fillRect/>
          </a:stretch>
        </p:blipFill>
        <p:spPr bwMode="auto">
          <a:xfrm>
            <a:off x="0" y="0"/>
            <a:ext cx="9144002" cy="5715000"/>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43">
            <a:extLst>
              <a:ext uri="{FF2B5EF4-FFF2-40B4-BE49-F238E27FC236}">
                <a16:creationId xmlns:a16="http://schemas.microsoft.com/office/drawing/2014/main" id="{BF97D060-AA7E-4411-BA62-28BD1EBD55D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9144000" cy="5715000"/>
          </a:xfrm>
          <a:prstGeom prst="rect">
            <a:avLst/>
          </a:prstGeom>
        </p:spPr>
      </p:pic>
      <p:sp useBgFill="1">
        <p:nvSpPr>
          <p:cNvPr id="46" name="Rectangle 45">
            <a:extLst>
              <a:ext uri="{FF2B5EF4-FFF2-40B4-BE49-F238E27FC236}">
                <a16:creationId xmlns:a16="http://schemas.microsoft.com/office/drawing/2014/main" id="{57E607C4-A0A1-44FA-981D-EA3B813963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715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8" name="Picture 47">
            <a:extLst>
              <a:ext uri="{FF2B5EF4-FFF2-40B4-BE49-F238E27FC236}">
                <a16:creationId xmlns:a16="http://schemas.microsoft.com/office/drawing/2014/main" id="{08D97526-B9D9-4257-B6A9-9D798897492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9144000" cy="5715000"/>
          </a:xfrm>
          <a:prstGeom prst="rect">
            <a:avLst/>
          </a:prstGeom>
        </p:spPr>
      </p:pic>
      <p:sp>
        <p:nvSpPr>
          <p:cNvPr id="3" name="Content Placeholder 2">
            <a:extLst>
              <a:ext uri="{FF2B5EF4-FFF2-40B4-BE49-F238E27FC236}">
                <a16:creationId xmlns:a16="http://schemas.microsoft.com/office/drawing/2014/main" id="{983B069E-5C0C-D24D-AD9B-0D7A5F69BFE4}"/>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51CC8BF9-5176-C54D-AEB3-A784E304559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4376" y="342900"/>
            <a:ext cx="8755247" cy="5105400"/>
          </a:xfrm>
          <a:prstGeom prst="rect">
            <a:avLst/>
          </a:prstGeom>
        </p:spPr>
      </p:pic>
    </p:spTree>
    <p:extLst>
      <p:ext uri="{BB962C8B-B14F-4D97-AF65-F5344CB8AC3E}">
        <p14:creationId xmlns:p14="http://schemas.microsoft.com/office/powerpoint/2010/main" val="34734293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028700"/>
            <a:ext cx="8229600" cy="838200"/>
          </a:xfrm>
        </p:spPr>
        <p:txBody>
          <a:bodyPr>
            <a:noAutofit/>
          </a:bodyPr>
          <a:lstStyle/>
          <a:p>
            <a:br>
              <a:rPr lang="en-US" sz="6000" b="1" dirty="0">
                <a:ln w="22225">
                  <a:solidFill>
                    <a:schemeClr val="accent2"/>
                  </a:solidFill>
                  <a:prstDash val="solid"/>
                </a:ln>
                <a:solidFill>
                  <a:srgbClr val="FF0000"/>
                </a:solidFill>
              </a:rPr>
            </a:br>
            <a:endParaRPr lang="en-US" sz="6000" dirty="0">
              <a:solidFill>
                <a:srgbClr val="FF0000"/>
              </a:solidFill>
            </a:endParaRPr>
          </a:p>
        </p:txBody>
      </p:sp>
      <p:graphicFrame>
        <p:nvGraphicFramePr>
          <p:cNvPr id="6" name="Content Placeholder 5">
            <a:extLst>
              <a:ext uri="{FF2B5EF4-FFF2-40B4-BE49-F238E27FC236}">
                <a16:creationId xmlns:a16="http://schemas.microsoft.com/office/drawing/2014/main" id="{4D069A9B-E1F1-6B43-9C79-D9CDF4FD775A}"/>
              </a:ext>
            </a:extLst>
          </p:cNvPr>
          <p:cNvGraphicFramePr>
            <a:graphicFrameLocks noGrp="1"/>
          </p:cNvGraphicFramePr>
          <p:nvPr>
            <p:ph idx="1"/>
          </p:nvPr>
        </p:nvGraphicFramePr>
        <p:xfrm>
          <a:off x="609600" y="1638300"/>
          <a:ext cx="8382000" cy="1219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3" name="Diagram 2">
            <a:extLst>
              <a:ext uri="{FF2B5EF4-FFF2-40B4-BE49-F238E27FC236}">
                <a16:creationId xmlns:a16="http://schemas.microsoft.com/office/drawing/2014/main" id="{DDF44E6A-A5D5-AF46-BC29-63BF4D93345E}"/>
              </a:ext>
            </a:extLst>
          </p:cNvPr>
          <p:cNvGraphicFramePr/>
          <p:nvPr>
            <p:extLst>
              <p:ext uri="{D42A27DB-BD31-4B8C-83A1-F6EECF244321}">
                <p14:modId xmlns:p14="http://schemas.microsoft.com/office/powerpoint/2010/main" val="3918681298"/>
              </p:ext>
            </p:extLst>
          </p:nvPr>
        </p:nvGraphicFramePr>
        <p:xfrm>
          <a:off x="685800" y="1409700"/>
          <a:ext cx="8305800" cy="25908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4" name="Rectangle 3">
            <a:extLst>
              <a:ext uri="{FF2B5EF4-FFF2-40B4-BE49-F238E27FC236}">
                <a16:creationId xmlns:a16="http://schemas.microsoft.com/office/drawing/2014/main" id="{B4FDF7E5-E2FE-F445-97C4-0C476C71F4A6}"/>
              </a:ext>
            </a:extLst>
          </p:cNvPr>
          <p:cNvSpPr/>
          <p:nvPr/>
        </p:nvSpPr>
        <p:spPr>
          <a:xfrm>
            <a:off x="609600" y="1034845"/>
            <a:ext cx="4572000" cy="1046440"/>
          </a:xfrm>
          <a:prstGeom prst="rect">
            <a:avLst/>
          </a:prstGeom>
        </p:spPr>
        <p:txBody>
          <a:bodyPr>
            <a:spAutoFit/>
          </a:bodyPr>
          <a:lstStyle/>
          <a:p>
            <a:r>
              <a:rPr lang="en-US" sz="4400" b="1" dirty="0">
                <a:ln w="18415" cmpd="sng">
                  <a:solidFill>
                    <a:srgbClr val="FFFFFF"/>
                  </a:solidFill>
                  <a:prstDash val="solid"/>
                </a:ln>
                <a:effectLst>
                  <a:outerShdw blurRad="63500" dir="3600000" algn="tl" rotWithShape="0">
                    <a:srgbClr val="000000">
                      <a:alpha val="70000"/>
                    </a:srgbClr>
                  </a:outerShdw>
                </a:effectLst>
                <a:latin typeface="Arial" panose="020B0604020202020204" pitchFamily="34" charset="0"/>
                <a:cs typeface="Arial" panose="020B0604020202020204" pitchFamily="34" charset="0"/>
              </a:rPr>
              <a:t>SESSON 2:</a:t>
            </a:r>
            <a:br>
              <a:rPr lang="en-US" b="1" dirty="0">
                <a:ln w="18415" cmpd="sng">
                  <a:solidFill>
                    <a:srgbClr val="FFFFFF"/>
                  </a:solidFill>
                  <a:prstDash val="solid"/>
                </a:ln>
                <a:solidFill>
                  <a:srgbClr val="FF0000"/>
                </a:solidFill>
                <a:effectLst>
                  <a:outerShdw blurRad="63500" dir="3600000" algn="tl" rotWithShape="0">
                    <a:srgbClr val="000000">
                      <a:alpha val="70000"/>
                    </a:srgbClr>
                  </a:outerShdw>
                </a:effectLst>
              </a:rPr>
            </a:br>
            <a:endParaRPr lang="en-US" dirty="0"/>
          </a:p>
        </p:txBody>
      </p:sp>
    </p:spTree>
    <p:extLst>
      <p:ext uri="{BB962C8B-B14F-4D97-AF65-F5344CB8AC3E}">
        <p14:creationId xmlns:p14="http://schemas.microsoft.com/office/powerpoint/2010/main" val="39530440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checkerboard(across)">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horizontal)">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AsOne/>
      </p:bldGraphic>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1104900"/>
            <a:ext cx="8382000" cy="1371600"/>
          </a:xfrm>
        </p:spPr>
        <p:txBody>
          <a:bodyPr>
            <a:normAutofit/>
          </a:bodyPr>
          <a:lstStyle/>
          <a:p>
            <a:pPr marL="0" indent="0">
              <a:buNone/>
            </a:pPr>
            <a:endParaRPr lang="en-US" dirty="0"/>
          </a:p>
          <a:p>
            <a:pPr marL="0" indent="0">
              <a:buNone/>
            </a:pPr>
            <a:r>
              <a:rPr lang="en-US" sz="4500" b="1" i="1" dirty="0">
                <a:latin typeface="Arial" panose="020B0604020202020204" pitchFamily="34" charset="0"/>
                <a:cs typeface="Arial" panose="020B0604020202020204" pitchFamily="34" charset="0"/>
              </a:rPr>
              <a:t>	</a:t>
            </a:r>
          </a:p>
        </p:txBody>
      </p:sp>
      <p:sp>
        <p:nvSpPr>
          <p:cNvPr id="4" name="Title 1"/>
          <p:cNvSpPr txBox="1">
            <a:spLocks/>
          </p:cNvSpPr>
          <p:nvPr/>
        </p:nvSpPr>
        <p:spPr>
          <a:xfrm>
            <a:off x="0" y="0"/>
            <a:ext cx="9144000" cy="952500"/>
          </a:xfrm>
          <a:prstGeom prst="rect">
            <a:avLst/>
          </a:prstGeom>
          <a:solidFill>
            <a:schemeClr val="accent1">
              <a:lumMod val="75000"/>
            </a:schemeClr>
          </a:solidFill>
        </p:spPr>
        <p:style>
          <a:lnRef idx="0">
            <a:schemeClr val="accent2"/>
          </a:lnRef>
          <a:fillRef idx="3">
            <a:schemeClr val="accent2"/>
          </a:fillRef>
          <a:effectRef idx="3">
            <a:schemeClr val="accent2"/>
          </a:effectRef>
          <a:fontRef idx="minor">
            <a:schemeClr val="lt1"/>
          </a:fontRef>
        </p:style>
        <p:txBody>
          <a:bodyPr vert="horz" lIns="91440" tIns="45720" rIns="91440" bIns="45720" rtlCol="0" anchor="ctr">
            <a:normAutofit/>
          </a:bodyPr>
          <a:lstStyle>
            <a:lvl1pPr algn="ctr" defTabSz="9144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panose="020B0604020202020204" pitchFamily="34" charset="0"/>
                <a:cs typeface="Arial" panose="020B0604020202020204" pitchFamily="34" charset="0"/>
              </a:rPr>
              <a:t>Activity 2A: Bankruptcy</a:t>
            </a:r>
          </a:p>
        </p:txBody>
      </p:sp>
      <p:sp>
        <p:nvSpPr>
          <p:cNvPr id="7" name="Content Placeholder 2"/>
          <p:cNvSpPr txBox="1">
            <a:spLocks/>
          </p:cNvSpPr>
          <p:nvPr/>
        </p:nvSpPr>
        <p:spPr>
          <a:xfrm>
            <a:off x="76200" y="1978930"/>
            <a:ext cx="9067800" cy="39624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endParaRPr lang="en-US" sz="2000" dirty="0"/>
          </a:p>
          <a:p>
            <a:pPr marL="0" indent="0" algn="just">
              <a:buNone/>
            </a:pPr>
            <a:r>
              <a:rPr lang="vi-VN" sz="2000" b="1" dirty="0"/>
              <a:t>Game – Bankruptcy:</a:t>
            </a:r>
          </a:p>
          <a:p>
            <a:pPr lvl="0"/>
            <a:r>
              <a:rPr lang="vi-VN" sz="2000" dirty="0"/>
              <a:t>Work in two groups</a:t>
            </a:r>
            <a:endParaRPr lang="en-US" sz="2000" dirty="0"/>
          </a:p>
          <a:p>
            <a:r>
              <a:rPr lang="vi-VN" sz="2000" dirty="0"/>
              <a:t>Take turn to choose the question and answer</a:t>
            </a:r>
          </a:p>
          <a:p>
            <a:r>
              <a:rPr lang="en-US" sz="2000" dirty="0">
                <a:latin typeface="Arial" panose="020B0604020202020204" pitchFamily="34" charset="0"/>
                <a:cs typeface="Arial" panose="020B0604020202020204" pitchFamily="34" charset="0"/>
              </a:rPr>
              <a:t>Each correct answer        a certain amount of money</a:t>
            </a:r>
          </a:p>
          <a:p>
            <a:pPr lvl="0"/>
            <a:r>
              <a:rPr lang="en-US" sz="2000" dirty="0">
                <a:latin typeface="Arial" panose="020B0604020202020204" pitchFamily="34" charset="0"/>
                <a:cs typeface="Arial" panose="020B0604020202020204" pitchFamily="34" charset="0"/>
              </a:rPr>
              <a:t>“Lucky number”        doubled</a:t>
            </a:r>
            <a:r>
              <a:rPr lang="vi-VN" sz="2000" dirty="0">
                <a:latin typeface="Arial" panose="020B0604020202020204" pitchFamily="34" charset="0"/>
                <a:cs typeface="Arial" panose="020B0604020202020204" pitchFamily="34" charset="0"/>
              </a:rPr>
              <a:t> </a:t>
            </a:r>
          </a:p>
          <a:p>
            <a:pPr lvl="0"/>
            <a:r>
              <a:rPr lang="vi-VN" sz="2000" dirty="0">
                <a:latin typeface="Arial" panose="020B0604020202020204" pitchFamily="34" charset="0"/>
                <a:cs typeface="Arial" panose="020B0604020202020204" pitchFamily="34" charset="0"/>
              </a:rPr>
              <a:t>“Half”          halved</a:t>
            </a:r>
            <a:endParaRPr lang="en-US" sz="2000" dirty="0">
              <a:latin typeface="Arial" panose="020B0604020202020204" pitchFamily="34" charset="0"/>
              <a:cs typeface="Arial" panose="020B0604020202020204" pitchFamily="34" charset="0"/>
            </a:endParaRPr>
          </a:p>
          <a:p>
            <a:pPr lvl="0"/>
            <a:r>
              <a:rPr lang="en-US" sz="2000" dirty="0">
                <a:latin typeface="Arial" panose="020B0604020202020204" pitchFamily="34" charset="0"/>
                <a:cs typeface="Arial" panose="020B0604020202020204" pitchFamily="34" charset="0"/>
              </a:rPr>
              <a:t>“Bankrupt”          lose all money</a:t>
            </a:r>
          </a:p>
          <a:p>
            <a:pPr lvl="0"/>
            <a:r>
              <a:rPr lang="en-US" sz="2000" dirty="0">
                <a:latin typeface="Arial" panose="020B0604020202020204" pitchFamily="34" charset="0"/>
                <a:cs typeface="Arial" panose="020B0604020202020204" pitchFamily="34" charset="0"/>
              </a:rPr>
              <a:t>“Vice versa”        all the money of opponent belongs to you and vice versa</a:t>
            </a:r>
          </a:p>
          <a:p>
            <a:pPr lvl="0"/>
            <a:r>
              <a:rPr lang="vi-VN" sz="2000" dirty="0">
                <a:latin typeface="Arial" panose="020B0604020202020204" pitchFamily="34" charset="0"/>
                <a:cs typeface="Arial" panose="020B0604020202020204" pitchFamily="34" charset="0"/>
              </a:rPr>
              <a:t>The team with higher </a:t>
            </a:r>
            <a:r>
              <a:rPr lang="en-US" sz="2000" dirty="0">
                <a:latin typeface="Arial" panose="020B0604020202020204" pitchFamily="34" charset="0"/>
                <a:cs typeface="Arial" panose="020B0604020202020204" pitchFamily="34" charset="0"/>
              </a:rPr>
              <a:t>amount of money</a:t>
            </a:r>
            <a:r>
              <a:rPr lang="vi-VN" sz="2000" dirty="0">
                <a:latin typeface="Arial" panose="020B0604020202020204" pitchFamily="34" charset="0"/>
                <a:cs typeface="Arial" panose="020B0604020202020204" pitchFamily="34" charset="0"/>
              </a:rPr>
              <a:t> will be the winner</a:t>
            </a:r>
            <a:endParaRPr lang="en-US" sz="2000" dirty="0">
              <a:latin typeface="Arial" panose="020B0604020202020204" pitchFamily="34" charset="0"/>
              <a:cs typeface="Arial" panose="020B0604020202020204" pitchFamily="34" charset="0"/>
            </a:endParaRPr>
          </a:p>
          <a:p>
            <a:pPr marL="0" indent="0" algn="just">
              <a:buNone/>
            </a:pPr>
            <a:endParaRPr lang="en-US" sz="2000" b="1" i="1" dirty="0">
              <a:latin typeface="Arial" panose="020B0604020202020204" pitchFamily="34" charset="0"/>
              <a:cs typeface="Arial" panose="020B0604020202020204" pitchFamily="34" charset="0"/>
            </a:endParaRPr>
          </a:p>
        </p:txBody>
      </p:sp>
      <p:graphicFrame>
        <p:nvGraphicFramePr>
          <p:cNvPr id="9" name="Diagram 8"/>
          <p:cNvGraphicFramePr/>
          <p:nvPr/>
        </p:nvGraphicFramePr>
        <p:xfrm>
          <a:off x="304800" y="1033271"/>
          <a:ext cx="8763000" cy="17693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Striped Right Arrow 7">
            <a:extLst>
              <a:ext uri="{FF2B5EF4-FFF2-40B4-BE49-F238E27FC236}">
                <a16:creationId xmlns:a16="http://schemas.microsoft.com/office/drawing/2014/main" id="{CE9D6DF1-E4AC-C14D-A1B9-FFF7B673EA46}"/>
              </a:ext>
            </a:extLst>
          </p:cNvPr>
          <p:cNvSpPr/>
          <p:nvPr/>
        </p:nvSpPr>
        <p:spPr>
          <a:xfrm>
            <a:off x="1828800" y="4669187"/>
            <a:ext cx="381000" cy="183679"/>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Striped Right Arrow 11">
            <a:extLst>
              <a:ext uri="{FF2B5EF4-FFF2-40B4-BE49-F238E27FC236}">
                <a16:creationId xmlns:a16="http://schemas.microsoft.com/office/drawing/2014/main" id="{C42BD3D4-E8A6-2244-A061-0BAFD8E2FA5C}"/>
              </a:ext>
            </a:extLst>
          </p:cNvPr>
          <p:cNvSpPr/>
          <p:nvPr/>
        </p:nvSpPr>
        <p:spPr>
          <a:xfrm>
            <a:off x="2378927" y="3931587"/>
            <a:ext cx="381000" cy="183679"/>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Striped Right Arrow 13">
            <a:extLst>
              <a:ext uri="{FF2B5EF4-FFF2-40B4-BE49-F238E27FC236}">
                <a16:creationId xmlns:a16="http://schemas.microsoft.com/office/drawing/2014/main" id="{F3930937-508D-6943-A7D9-2ABC66A1A6F0}"/>
              </a:ext>
            </a:extLst>
          </p:cNvPr>
          <p:cNvSpPr/>
          <p:nvPr/>
        </p:nvSpPr>
        <p:spPr>
          <a:xfrm>
            <a:off x="2917877" y="3566200"/>
            <a:ext cx="381000" cy="183679"/>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Striped Right Arrow 14">
            <a:extLst>
              <a:ext uri="{FF2B5EF4-FFF2-40B4-BE49-F238E27FC236}">
                <a16:creationId xmlns:a16="http://schemas.microsoft.com/office/drawing/2014/main" id="{0C6AC74A-6CD1-944B-805C-414593B1A835}"/>
              </a:ext>
            </a:extLst>
          </p:cNvPr>
          <p:cNvSpPr/>
          <p:nvPr/>
        </p:nvSpPr>
        <p:spPr>
          <a:xfrm>
            <a:off x="1295400" y="4280133"/>
            <a:ext cx="381000" cy="183679"/>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triped Right Arrow 9">
            <a:extLst>
              <a:ext uri="{FF2B5EF4-FFF2-40B4-BE49-F238E27FC236}">
                <a16:creationId xmlns:a16="http://schemas.microsoft.com/office/drawing/2014/main" id="{DD547E70-BA9F-2746-8463-3E57B9248626}"/>
              </a:ext>
            </a:extLst>
          </p:cNvPr>
          <p:cNvSpPr/>
          <p:nvPr/>
        </p:nvSpPr>
        <p:spPr>
          <a:xfrm>
            <a:off x="1939344" y="4991100"/>
            <a:ext cx="381000" cy="183679"/>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32322381"/>
      </p:ext>
    </p:extLst>
  </p:cSld>
  <p:clrMapOvr>
    <a:masterClrMapping/>
  </p:clrMapOvr>
  <p:transition spd="med">
    <p:randomBar dir="vert"/>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hlinkClick r:id="rId3" action="ppaction://hlinksldjump"/>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01152" y="845642"/>
            <a:ext cx="1132883" cy="961814"/>
          </a:xfrm>
          <a:prstGeom prst="rect">
            <a:avLst/>
          </a:prstGeom>
        </p:spPr>
      </p:pic>
      <p:pic>
        <p:nvPicPr>
          <p:cNvPr id="9" name="Picture 8">
            <a:hlinkClick r:id="rId5" action="ppaction://hlinksldjump"/>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869060" y="1152492"/>
            <a:ext cx="1041620" cy="905967"/>
          </a:xfrm>
          <a:prstGeom prst="rect">
            <a:avLst/>
          </a:prstGeom>
        </p:spPr>
      </p:pic>
      <p:pic>
        <p:nvPicPr>
          <p:cNvPr id="13" name="Picture 12">
            <a:hlinkClick r:id="rId7" action="ppaction://hlinksldjump"/>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020382" y="908874"/>
            <a:ext cx="893877" cy="898582"/>
          </a:xfrm>
          <a:prstGeom prst="rect">
            <a:avLst/>
          </a:prstGeom>
        </p:spPr>
      </p:pic>
      <p:pic>
        <p:nvPicPr>
          <p:cNvPr id="17" name="Picture 16">
            <a:hlinkClick r:id="rId9" action="ppaction://hlinksldjump"/>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804596" y="1651259"/>
            <a:ext cx="1005229" cy="942580"/>
          </a:xfrm>
          <a:prstGeom prst="rect">
            <a:avLst/>
          </a:prstGeom>
        </p:spPr>
      </p:pic>
      <p:pic>
        <p:nvPicPr>
          <p:cNvPr id="21" name="Picture 20">
            <a:hlinkClick r:id="rId11" action="ppaction://hlinksldjump"/>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860507" y="857291"/>
            <a:ext cx="1170408" cy="833743"/>
          </a:xfrm>
          <a:prstGeom prst="rect">
            <a:avLst/>
          </a:prstGeom>
        </p:spPr>
      </p:pic>
      <p:pic>
        <p:nvPicPr>
          <p:cNvPr id="23" name="Picture 22">
            <a:hlinkClick r:id="rId13" action="ppaction://hlinksldjump"/>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6860506" y="1978341"/>
            <a:ext cx="1369093" cy="759352"/>
          </a:xfrm>
          <a:prstGeom prst="rect">
            <a:avLst/>
          </a:prstGeom>
        </p:spPr>
      </p:pic>
      <p:pic>
        <p:nvPicPr>
          <p:cNvPr id="25" name="Picture 24">
            <a:hlinkClick r:id="rId15" action="ppaction://hlinksldjump"/>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7654512" y="2691730"/>
            <a:ext cx="1170408" cy="901530"/>
          </a:xfrm>
          <a:prstGeom prst="rect">
            <a:avLst/>
          </a:prstGeom>
        </p:spPr>
      </p:pic>
      <p:pic>
        <p:nvPicPr>
          <p:cNvPr id="27" name="Picture 26">
            <a:hlinkClick r:id="rId17" action="ppaction://hlinksldjump"/>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7178373" y="3650451"/>
            <a:ext cx="1051227" cy="800100"/>
          </a:xfrm>
          <a:prstGeom prst="rect">
            <a:avLst/>
          </a:prstGeom>
        </p:spPr>
      </p:pic>
      <p:pic>
        <p:nvPicPr>
          <p:cNvPr id="29" name="Picture 28">
            <a:hlinkClick r:id="rId19" action="ppaction://hlinksldjump"/>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6102255" y="3834206"/>
            <a:ext cx="1132882" cy="800100"/>
          </a:xfrm>
          <a:prstGeom prst="rect">
            <a:avLst/>
          </a:prstGeom>
        </p:spPr>
      </p:pic>
      <p:pic>
        <p:nvPicPr>
          <p:cNvPr id="31" name="Picture 30">
            <a:hlinkClick r:id="rId21" action="ppaction://hlinksldjump"/>
          </p:cNvPr>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5754470" y="4866036"/>
            <a:ext cx="1292744" cy="705590"/>
          </a:xfrm>
          <a:prstGeom prst="rect">
            <a:avLst/>
          </a:prstGeom>
        </p:spPr>
      </p:pic>
      <p:pic>
        <p:nvPicPr>
          <p:cNvPr id="32" name="Picture 31">
            <a:hlinkClick r:id="rId23" action="ppaction://hlinksldjump"/>
          </p:cNvPr>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4402719" y="4806007"/>
            <a:ext cx="1140963" cy="765619"/>
          </a:xfrm>
          <a:prstGeom prst="rect">
            <a:avLst/>
          </a:prstGeom>
        </p:spPr>
      </p:pic>
      <p:pic>
        <p:nvPicPr>
          <p:cNvPr id="33" name="Picture 32">
            <a:hlinkClick r:id="rId25" action="ppaction://hlinksldjump"/>
          </p:cNvPr>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3841228" y="3986801"/>
            <a:ext cx="855764" cy="685605"/>
          </a:xfrm>
          <a:prstGeom prst="rect">
            <a:avLst/>
          </a:prstGeom>
        </p:spPr>
      </p:pic>
      <p:pic>
        <p:nvPicPr>
          <p:cNvPr id="34" name="Picture 33">
            <a:hlinkClick r:id="rId27" action="ppaction://hlinksldjump"/>
          </p:cNvPr>
          <p:cNvPicPr>
            <a:picLocks noChangeAspect="1"/>
          </p:cNvPicPr>
          <p:nvPr/>
        </p:nvPicPr>
        <p:blipFill>
          <a:blip r:embed="rId28" cstate="print">
            <a:extLst>
              <a:ext uri="{28A0092B-C50C-407E-A947-70E740481C1C}">
                <a14:useLocalDpi xmlns:a14="http://schemas.microsoft.com/office/drawing/2010/main" val="0"/>
              </a:ext>
            </a:extLst>
          </a:blip>
          <a:stretch>
            <a:fillRect/>
          </a:stretch>
        </p:blipFill>
        <p:spPr>
          <a:xfrm>
            <a:off x="2592831" y="4786550"/>
            <a:ext cx="1132883" cy="583560"/>
          </a:xfrm>
          <a:prstGeom prst="rect">
            <a:avLst/>
          </a:prstGeom>
        </p:spPr>
      </p:pic>
      <p:pic>
        <p:nvPicPr>
          <p:cNvPr id="35" name="Picture 34">
            <a:hlinkClick r:id="rId29" action="ppaction://hlinksldjump"/>
          </p:cNvPr>
          <p:cNvPicPr>
            <a:picLocks noChangeAspect="1"/>
          </p:cNvPicPr>
          <p:nvPr/>
        </p:nvPicPr>
        <p:blipFill>
          <a:blip r:embed="rId30" cstate="print">
            <a:extLst>
              <a:ext uri="{28A0092B-C50C-407E-A947-70E740481C1C}">
                <a14:useLocalDpi xmlns:a14="http://schemas.microsoft.com/office/drawing/2010/main" val="0"/>
              </a:ext>
            </a:extLst>
          </a:blip>
          <a:stretch>
            <a:fillRect/>
          </a:stretch>
        </p:blipFill>
        <p:spPr>
          <a:xfrm>
            <a:off x="1602475" y="3986801"/>
            <a:ext cx="1132883" cy="647505"/>
          </a:xfrm>
          <a:prstGeom prst="rect">
            <a:avLst/>
          </a:prstGeom>
        </p:spPr>
      </p:pic>
      <p:pic>
        <p:nvPicPr>
          <p:cNvPr id="36" name="Picture 35">
            <a:hlinkClick r:id="rId31" action="ppaction://hlinksldjump"/>
          </p:cNvPr>
          <p:cNvPicPr>
            <a:picLocks noChangeAspect="1"/>
          </p:cNvPicPr>
          <p:nvPr/>
        </p:nvPicPr>
        <p:blipFill>
          <a:blip r:embed="rId32" cstate="print">
            <a:extLst>
              <a:ext uri="{28A0092B-C50C-407E-A947-70E740481C1C}">
                <a14:useLocalDpi xmlns:a14="http://schemas.microsoft.com/office/drawing/2010/main" val="0"/>
              </a:ext>
            </a:extLst>
          </a:blip>
          <a:stretch>
            <a:fillRect/>
          </a:stretch>
        </p:blipFill>
        <p:spPr>
          <a:xfrm>
            <a:off x="1875660" y="3058835"/>
            <a:ext cx="1164498" cy="627300"/>
          </a:xfrm>
          <a:prstGeom prst="rect">
            <a:avLst/>
          </a:prstGeom>
        </p:spPr>
      </p:pic>
      <p:pic>
        <p:nvPicPr>
          <p:cNvPr id="37" name="Picture 36">
            <a:hlinkClick r:id="rId33" action="ppaction://hlinksldjump"/>
          </p:cNvPr>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a:off x="576472" y="2839800"/>
            <a:ext cx="1041621" cy="627300"/>
          </a:xfrm>
          <a:prstGeom prst="rect">
            <a:avLst/>
          </a:prstGeom>
        </p:spPr>
      </p:pic>
      <p:pic>
        <p:nvPicPr>
          <p:cNvPr id="38" name="Picture 37">
            <a:hlinkClick r:id="rId35" action="ppaction://hlinksldjump"/>
          </p:cNvPr>
          <p:cNvPicPr>
            <a:picLocks noChangeAspect="1"/>
          </p:cNvPicPr>
          <p:nvPr/>
        </p:nvPicPr>
        <p:blipFill>
          <a:blip r:embed="rId36" cstate="print">
            <a:extLst>
              <a:ext uri="{28A0092B-C50C-407E-A947-70E740481C1C}">
                <a14:useLocalDpi xmlns:a14="http://schemas.microsoft.com/office/drawing/2010/main" val="0"/>
              </a:ext>
            </a:extLst>
          </a:blip>
          <a:stretch>
            <a:fillRect/>
          </a:stretch>
        </p:blipFill>
        <p:spPr>
          <a:xfrm>
            <a:off x="329979" y="1801457"/>
            <a:ext cx="1041621" cy="890272"/>
          </a:xfrm>
          <a:prstGeom prst="rect">
            <a:avLst/>
          </a:prstGeom>
        </p:spPr>
      </p:pic>
      <p:pic>
        <p:nvPicPr>
          <p:cNvPr id="39" name="Picture 38">
            <a:hlinkClick r:id="rId37" action="ppaction://hlinksldjump"/>
          </p:cNvPr>
          <p:cNvPicPr>
            <a:picLocks noChangeAspect="1"/>
          </p:cNvPicPr>
          <p:nvPr/>
        </p:nvPicPr>
        <p:blipFill>
          <a:blip r:embed="rId38" cstate="print">
            <a:extLst>
              <a:ext uri="{28A0092B-C50C-407E-A947-70E740481C1C}">
                <a14:useLocalDpi xmlns:a14="http://schemas.microsoft.com/office/drawing/2010/main" val="0"/>
              </a:ext>
            </a:extLst>
          </a:blip>
          <a:stretch>
            <a:fillRect/>
          </a:stretch>
        </p:blipFill>
        <p:spPr>
          <a:xfrm>
            <a:off x="1698620" y="1001357"/>
            <a:ext cx="1228014" cy="1050122"/>
          </a:xfrm>
          <a:prstGeom prst="rect">
            <a:avLst/>
          </a:prstGeom>
        </p:spPr>
      </p:pic>
      <p:sp>
        <p:nvSpPr>
          <p:cNvPr id="5" name="Title 1"/>
          <p:cNvSpPr txBox="1">
            <a:spLocks noGrp="1"/>
          </p:cNvSpPr>
          <p:nvPr>
            <p:ph type="title"/>
          </p:nvPr>
        </p:nvSpPr>
        <p:spPr>
          <a:xfrm>
            <a:off x="0" y="0"/>
            <a:ext cx="9144000" cy="800100"/>
          </a:xfrm>
          <a:prstGeom prst="rect">
            <a:avLst/>
          </a:prstGeom>
          <a:solidFill>
            <a:schemeClr val="accent1">
              <a:lumMod val="75000"/>
            </a:schemeClr>
          </a:solidFill>
        </p:spPr>
        <p:style>
          <a:lnRef idx="0">
            <a:schemeClr val="accent2"/>
          </a:lnRef>
          <a:fillRef idx="3">
            <a:schemeClr val="accent2"/>
          </a:fillRef>
          <a:effectRef idx="3">
            <a:schemeClr val="accent2"/>
          </a:effectRef>
          <a:fontRef idx="minor">
            <a:schemeClr val="lt1"/>
          </a:fontRef>
        </p:style>
        <p:txBody>
          <a:bodyPr vert="horz" lIns="91440" tIns="45720" rIns="91440" bIns="45720" rtlCol="0" anchor="ctr">
            <a:normAutofit/>
          </a:bodyPr>
          <a:lstStyle>
            <a:lvl1pPr algn="ctr" defTabSz="9144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panose="020B0604020202020204" pitchFamily="34" charset="0"/>
                <a:cs typeface="Arial" panose="020B0604020202020204" pitchFamily="34" charset="0"/>
              </a:rPr>
              <a:t>Game - Bankruptcy</a:t>
            </a:r>
          </a:p>
        </p:txBody>
      </p:sp>
      <p:pic>
        <p:nvPicPr>
          <p:cNvPr id="6" name="Content Placeholder 5">
            <a:hlinkClick r:id="rId39" action="ppaction://hlinksldjump"/>
            <a:extLst>
              <a:ext uri="{FF2B5EF4-FFF2-40B4-BE49-F238E27FC236}">
                <a16:creationId xmlns:a16="http://schemas.microsoft.com/office/drawing/2014/main" id="{658B045B-F614-D046-961B-4E09FF819234}"/>
              </a:ext>
            </a:extLst>
          </p:cNvPr>
          <p:cNvPicPr>
            <a:picLocks noGrp="1" noChangeAspect="1"/>
          </p:cNvPicPr>
          <p:nvPr>
            <p:ph idx="1"/>
          </p:nvPr>
        </p:nvPicPr>
        <p:blipFill>
          <a:blip r:embed="rId40">
            <a:extLst>
              <a:ext uri="{28A0092B-C50C-407E-A947-70E740481C1C}">
                <a14:useLocalDpi xmlns:a14="http://schemas.microsoft.com/office/drawing/2010/main" val="0"/>
              </a:ext>
            </a:extLst>
          </a:blip>
          <a:stretch>
            <a:fillRect/>
          </a:stretch>
        </p:blipFill>
        <p:spPr>
          <a:xfrm>
            <a:off x="3342676" y="1938875"/>
            <a:ext cx="2524724" cy="1846669"/>
          </a:xfrm>
        </p:spPr>
      </p:pic>
    </p:spTree>
    <p:extLst>
      <p:ext uri="{BB962C8B-B14F-4D97-AF65-F5344CB8AC3E}">
        <p14:creationId xmlns:p14="http://schemas.microsoft.com/office/powerpoint/2010/main" val="353540595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3" presetClass="exit" presetSubtype="10" fill="hold" nodeType="clickEffect">
                                  <p:stCondLst>
                                    <p:cond delay="0"/>
                                  </p:stCondLst>
                                  <p:childTnLst>
                                    <p:animEffect transition="out" filter="blinds(horizontal)">
                                      <p:cBhvr>
                                        <p:cTn id="6" dur="500"/>
                                        <p:tgtEl>
                                          <p:spTgt spid="2"/>
                                        </p:tgtEl>
                                      </p:cBhvr>
                                    </p:animEffect>
                                    <p:set>
                                      <p:cBhvr>
                                        <p:cTn id="7" dur="1" fill="hold">
                                          <p:stCondLst>
                                            <p:cond delay="499"/>
                                          </p:stCondLst>
                                        </p:cTn>
                                        <p:tgtEl>
                                          <p:spTgt spid="2"/>
                                        </p:tgtEl>
                                        <p:attrNameLst>
                                          <p:attrName>style.visibility</p:attrName>
                                        </p:attrNameLst>
                                      </p:cBhvr>
                                      <p:to>
                                        <p:strVal val="hidden"/>
                                      </p:to>
                                    </p:set>
                                  </p:childTnLst>
                                </p:cTn>
                              </p:par>
                            </p:childTnLst>
                          </p:cTn>
                        </p:par>
                      </p:childTnLst>
                    </p:cTn>
                  </p:par>
                </p:childTnLst>
              </p:cTn>
              <p:nextCondLst>
                <p:cond evt="onClick" delay="0">
                  <p:tgtEl>
                    <p:spTgt spid="2"/>
                  </p:tgtEl>
                </p:cond>
              </p:nextCondLst>
            </p:seq>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5" presetClass="exit" presetSubtype="10" fill="hold" nodeType="clickEffect">
                                  <p:stCondLst>
                                    <p:cond delay="0"/>
                                  </p:stCondLst>
                                  <p:childTnLst>
                                    <p:animEffect transition="out" filter="checkerboard(across)">
                                      <p:cBhvr>
                                        <p:cTn id="12" dur="500"/>
                                        <p:tgtEl>
                                          <p:spTgt spid="9"/>
                                        </p:tgtEl>
                                      </p:cBhvr>
                                    </p:animEffect>
                                    <p:set>
                                      <p:cBhvr>
                                        <p:cTn id="13" dur="1" fill="hold">
                                          <p:stCondLst>
                                            <p:cond delay="499"/>
                                          </p:stCondLst>
                                        </p:cTn>
                                        <p:tgtEl>
                                          <p:spTgt spid="9"/>
                                        </p:tgtEl>
                                        <p:attrNameLst>
                                          <p:attrName>style.visibility</p:attrName>
                                        </p:attrNameLst>
                                      </p:cBhvr>
                                      <p:to>
                                        <p:strVal val="hidden"/>
                                      </p:to>
                                    </p:set>
                                  </p:childTnLst>
                                </p:cTn>
                              </p:par>
                            </p:childTnLst>
                          </p:cTn>
                        </p:par>
                      </p:childTnLst>
                    </p:cTn>
                  </p:par>
                </p:childTnLst>
              </p:cTn>
              <p:nextCondLst>
                <p:cond evt="onClick" delay="0">
                  <p:tgtEl>
                    <p:spTgt spid="9"/>
                  </p:tgtEl>
                </p:cond>
              </p:nextCondLst>
            </p:seq>
            <p:seq concurrent="1" nextAc="seek">
              <p:cTn id="14" restart="whenNotActive" fill="hold" evtFilter="cancelBubble" nodeType="interactiveSeq">
                <p:stCondLst>
                  <p:cond evt="onClick" delay="0">
                    <p:tgtEl>
                      <p:spTgt spid="13"/>
                    </p:tgtEl>
                  </p:cond>
                </p:stCondLst>
                <p:endSync evt="end" delay="0">
                  <p:rtn val="all"/>
                </p:endSync>
                <p:childTnLst>
                  <p:par>
                    <p:cTn id="15" fill="hold">
                      <p:stCondLst>
                        <p:cond delay="0"/>
                      </p:stCondLst>
                      <p:childTnLst>
                        <p:par>
                          <p:cTn id="16" fill="hold">
                            <p:stCondLst>
                              <p:cond delay="0"/>
                            </p:stCondLst>
                            <p:childTnLst>
                              <p:par>
                                <p:cTn id="17" presetID="3" presetClass="exit" presetSubtype="10" fill="hold" nodeType="clickEffect">
                                  <p:stCondLst>
                                    <p:cond delay="0"/>
                                  </p:stCondLst>
                                  <p:childTnLst>
                                    <p:animEffect transition="out" filter="blinds(horizontal)">
                                      <p:cBhvr>
                                        <p:cTn id="18" dur="500"/>
                                        <p:tgtEl>
                                          <p:spTgt spid="13"/>
                                        </p:tgtEl>
                                      </p:cBhvr>
                                    </p:animEffect>
                                    <p:set>
                                      <p:cBhvr>
                                        <p:cTn id="19" dur="1" fill="hold">
                                          <p:stCondLst>
                                            <p:cond delay="499"/>
                                          </p:stCondLst>
                                        </p:cTn>
                                        <p:tgtEl>
                                          <p:spTgt spid="13"/>
                                        </p:tgtEl>
                                        <p:attrNameLst>
                                          <p:attrName>style.visibility</p:attrName>
                                        </p:attrNameLst>
                                      </p:cBhvr>
                                      <p:to>
                                        <p:strVal val="hidden"/>
                                      </p:to>
                                    </p:set>
                                  </p:childTnLst>
                                </p:cTn>
                              </p:par>
                            </p:childTnLst>
                          </p:cTn>
                        </p:par>
                      </p:childTnLst>
                    </p:cTn>
                  </p:par>
                </p:childTnLst>
              </p:cTn>
              <p:nextCondLst>
                <p:cond evt="onClick" delay="0">
                  <p:tgtEl>
                    <p:spTgt spid="13"/>
                  </p:tgtEl>
                </p:cond>
              </p:nextCondLst>
            </p:seq>
            <p:seq concurrent="1" nextAc="seek">
              <p:cTn id="20" restart="whenNotActive" fill="hold" evtFilter="cancelBubble" nodeType="interactiveSeq">
                <p:stCondLst>
                  <p:cond evt="onClick" delay="0">
                    <p:tgtEl>
                      <p:spTgt spid="17"/>
                    </p:tgtEl>
                  </p:cond>
                </p:stCondLst>
                <p:endSync evt="end" delay="0">
                  <p:rtn val="all"/>
                </p:endSync>
                <p:childTnLst>
                  <p:par>
                    <p:cTn id="21" fill="hold">
                      <p:stCondLst>
                        <p:cond delay="0"/>
                      </p:stCondLst>
                      <p:childTnLst>
                        <p:par>
                          <p:cTn id="22" fill="hold">
                            <p:stCondLst>
                              <p:cond delay="0"/>
                            </p:stCondLst>
                            <p:childTnLst>
                              <p:par>
                                <p:cTn id="23" presetID="5" presetClass="exit" presetSubtype="10" fill="hold" nodeType="clickEffect">
                                  <p:stCondLst>
                                    <p:cond delay="0"/>
                                  </p:stCondLst>
                                  <p:childTnLst>
                                    <p:animEffect transition="out" filter="checkerboard(across)">
                                      <p:cBhvr>
                                        <p:cTn id="24" dur="500"/>
                                        <p:tgtEl>
                                          <p:spTgt spid="17"/>
                                        </p:tgtEl>
                                      </p:cBhvr>
                                    </p:animEffect>
                                    <p:set>
                                      <p:cBhvr>
                                        <p:cTn id="25" dur="1" fill="hold">
                                          <p:stCondLst>
                                            <p:cond delay="499"/>
                                          </p:stCondLst>
                                        </p:cTn>
                                        <p:tgtEl>
                                          <p:spTgt spid="17"/>
                                        </p:tgtEl>
                                        <p:attrNameLst>
                                          <p:attrName>style.visibility</p:attrName>
                                        </p:attrNameLst>
                                      </p:cBhvr>
                                      <p:to>
                                        <p:strVal val="hidden"/>
                                      </p:to>
                                    </p:set>
                                  </p:childTnLst>
                                </p:cTn>
                              </p:par>
                            </p:childTnLst>
                          </p:cTn>
                        </p:par>
                      </p:childTnLst>
                    </p:cTn>
                  </p:par>
                </p:childTnLst>
              </p:cTn>
              <p:nextCondLst>
                <p:cond evt="onClick" delay="0">
                  <p:tgtEl>
                    <p:spTgt spid="17"/>
                  </p:tgtEl>
                </p:cond>
              </p:nextCondLst>
            </p:seq>
            <p:seq concurrent="1" nextAc="seek">
              <p:cTn id="26" restart="whenNotActive" fill="hold" evtFilter="cancelBubble" nodeType="interactiveSeq">
                <p:stCondLst>
                  <p:cond evt="onClick" delay="0">
                    <p:tgtEl>
                      <p:spTgt spid="21"/>
                    </p:tgtEl>
                  </p:cond>
                </p:stCondLst>
                <p:endSync evt="end" delay="0">
                  <p:rtn val="all"/>
                </p:endSync>
                <p:childTnLst>
                  <p:par>
                    <p:cTn id="27" fill="hold">
                      <p:stCondLst>
                        <p:cond delay="0"/>
                      </p:stCondLst>
                      <p:childTnLst>
                        <p:par>
                          <p:cTn id="28" fill="hold">
                            <p:stCondLst>
                              <p:cond delay="0"/>
                            </p:stCondLst>
                            <p:childTnLst>
                              <p:par>
                                <p:cTn id="29" presetID="1" presetClass="exit" presetSubtype="0" fill="hold" nodeType="clickEffect">
                                  <p:stCondLst>
                                    <p:cond delay="0"/>
                                  </p:stCondLst>
                                  <p:childTnLst>
                                    <p:set>
                                      <p:cBhvr>
                                        <p:cTn id="30" dur="1" fill="hold">
                                          <p:stCondLst>
                                            <p:cond delay="0"/>
                                          </p:stCondLst>
                                        </p:cTn>
                                        <p:tgtEl>
                                          <p:spTgt spid="21"/>
                                        </p:tgtEl>
                                        <p:attrNameLst>
                                          <p:attrName>style.visibility</p:attrName>
                                        </p:attrNameLst>
                                      </p:cBhvr>
                                      <p:to>
                                        <p:strVal val="hidden"/>
                                      </p:to>
                                    </p:set>
                                  </p:childTnLst>
                                </p:cTn>
                              </p:par>
                            </p:childTnLst>
                          </p:cTn>
                        </p:par>
                      </p:childTnLst>
                    </p:cTn>
                  </p:par>
                </p:childTnLst>
              </p:cTn>
              <p:nextCondLst>
                <p:cond evt="onClick" delay="0">
                  <p:tgtEl>
                    <p:spTgt spid="21"/>
                  </p:tgtEl>
                </p:cond>
              </p:nextCondLst>
            </p:seq>
            <p:seq concurrent="1" nextAc="seek">
              <p:cTn id="31" restart="whenNotActive" fill="hold" evtFilter="cancelBubble" nodeType="interactiveSeq">
                <p:stCondLst>
                  <p:cond evt="onClick" delay="0">
                    <p:tgtEl>
                      <p:spTgt spid="23"/>
                    </p:tgtEl>
                  </p:cond>
                </p:stCondLst>
                <p:endSync evt="end" delay="0">
                  <p:rtn val="all"/>
                </p:endSync>
                <p:childTnLst>
                  <p:par>
                    <p:cTn id="32" fill="hold">
                      <p:stCondLst>
                        <p:cond delay="0"/>
                      </p:stCondLst>
                      <p:childTnLst>
                        <p:par>
                          <p:cTn id="33" fill="hold">
                            <p:stCondLst>
                              <p:cond delay="0"/>
                            </p:stCondLst>
                            <p:childTnLst>
                              <p:par>
                                <p:cTn id="34" presetID="3" presetClass="exit" presetSubtype="10" fill="hold" nodeType="clickEffect">
                                  <p:stCondLst>
                                    <p:cond delay="0"/>
                                  </p:stCondLst>
                                  <p:childTnLst>
                                    <p:animEffect transition="out" filter="blinds(horizontal)">
                                      <p:cBhvr>
                                        <p:cTn id="35" dur="500"/>
                                        <p:tgtEl>
                                          <p:spTgt spid="23"/>
                                        </p:tgtEl>
                                      </p:cBhvr>
                                    </p:animEffect>
                                    <p:set>
                                      <p:cBhvr>
                                        <p:cTn id="36" dur="1" fill="hold">
                                          <p:stCondLst>
                                            <p:cond delay="499"/>
                                          </p:stCondLst>
                                        </p:cTn>
                                        <p:tgtEl>
                                          <p:spTgt spid="23"/>
                                        </p:tgtEl>
                                        <p:attrNameLst>
                                          <p:attrName>style.visibility</p:attrName>
                                        </p:attrNameLst>
                                      </p:cBhvr>
                                      <p:to>
                                        <p:strVal val="hidden"/>
                                      </p:to>
                                    </p:set>
                                  </p:childTnLst>
                                </p:cTn>
                              </p:par>
                            </p:childTnLst>
                          </p:cTn>
                        </p:par>
                      </p:childTnLst>
                    </p:cTn>
                  </p:par>
                </p:childTnLst>
              </p:cTn>
              <p:nextCondLst>
                <p:cond evt="onClick" delay="0">
                  <p:tgtEl>
                    <p:spTgt spid="23"/>
                  </p:tgtEl>
                </p:cond>
              </p:nextCondLst>
            </p:seq>
            <p:seq concurrent="1" nextAc="seek">
              <p:cTn id="37" restart="whenNotActive" fill="hold" evtFilter="cancelBubble" nodeType="interactiveSeq">
                <p:stCondLst>
                  <p:cond evt="onClick" delay="0">
                    <p:tgtEl>
                      <p:spTgt spid="25"/>
                    </p:tgtEl>
                  </p:cond>
                </p:stCondLst>
                <p:endSync evt="end" delay="0">
                  <p:rtn val="all"/>
                </p:endSync>
                <p:childTnLst>
                  <p:par>
                    <p:cTn id="38" fill="hold">
                      <p:stCondLst>
                        <p:cond delay="0"/>
                      </p:stCondLst>
                      <p:childTnLst>
                        <p:par>
                          <p:cTn id="39" fill="hold">
                            <p:stCondLst>
                              <p:cond delay="0"/>
                            </p:stCondLst>
                            <p:childTnLst>
                              <p:par>
                                <p:cTn id="40" presetID="5" presetClass="exit" presetSubtype="10" fill="hold" nodeType="clickEffect">
                                  <p:stCondLst>
                                    <p:cond delay="0"/>
                                  </p:stCondLst>
                                  <p:childTnLst>
                                    <p:animEffect transition="out" filter="checkerboard(across)">
                                      <p:cBhvr>
                                        <p:cTn id="41" dur="500"/>
                                        <p:tgtEl>
                                          <p:spTgt spid="25"/>
                                        </p:tgtEl>
                                      </p:cBhvr>
                                    </p:animEffect>
                                    <p:set>
                                      <p:cBhvr>
                                        <p:cTn id="42" dur="1" fill="hold">
                                          <p:stCondLst>
                                            <p:cond delay="499"/>
                                          </p:stCondLst>
                                        </p:cTn>
                                        <p:tgtEl>
                                          <p:spTgt spid="25"/>
                                        </p:tgtEl>
                                        <p:attrNameLst>
                                          <p:attrName>style.visibility</p:attrName>
                                        </p:attrNameLst>
                                      </p:cBhvr>
                                      <p:to>
                                        <p:strVal val="hidden"/>
                                      </p:to>
                                    </p:set>
                                  </p:childTnLst>
                                </p:cTn>
                              </p:par>
                            </p:childTnLst>
                          </p:cTn>
                        </p:par>
                      </p:childTnLst>
                    </p:cTn>
                  </p:par>
                </p:childTnLst>
              </p:cTn>
              <p:nextCondLst>
                <p:cond evt="onClick" delay="0">
                  <p:tgtEl>
                    <p:spTgt spid="25"/>
                  </p:tgtEl>
                </p:cond>
              </p:nextCondLst>
            </p:seq>
            <p:seq concurrent="1" nextAc="seek">
              <p:cTn id="43" restart="whenNotActive" fill="hold" evtFilter="cancelBubble" nodeType="interactiveSeq">
                <p:stCondLst>
                  <p:cond evt="onClick" delay="0">
                    <p:tgtEl>
                      <p:spTgt spid="27"/>
                    </p:tgtEl>
                  </p:cond>
                </p:stCondLst>
                <p:endSync evt="end" delay="0">
                  <p:rtn val="all"/>
                </p:endSync>
                <p:childTnLst>
                  <p:par>
                    <p:cTn id="44" fill="hold">
                      <p:stCondLst>
                        <p:cond delay="0"/>
                      </p:stCondLst>
                      <p:childTnLst>
                        <p:par>
                          <p:cTn id="45" fill="hold">
                            <p:stCondLst>
                              <p:cond delay="0"/>
                            </p:stCondLst>
                            <p:childTnLst>
                              <p:par>
                                <p:cTn id="46" presetID="5" presetClass="exit" presetSubtype="10" fill="hold" nodeType="clickEffect">
                                  <p:stCondLst>
                                    <p:cond delay="0"/>
                                  </p:stCondLst>
                                  <p:childTnLst>
                                    <p:animEffect transition="out" filter="checkerboard(across)">
                                      <p:cBhvr>
                                        <p:cTn id="47" dur="500"/>
                                        <p:tgtEl>
                                          <p:spTgt spid="27"/>
                                        </p:tgtEl>
                                      </p:cBhvr>
                                    </p:animEffect>
                                    <p:set>
                                      <p:cBhvr>
                                        <p:cTn id="48" dur="1" fill="hold">
                                          <p:stCondLst>
                                            <p:cond delay="499"/>
                                          </p:stCondLst>
                                        </p:cTn>
                                        <p:tgtEl>
                                          <p:spTgt spid="27"/>
                                        </p:tgtEl>
                                        <p:attrNameLst>
                                          <p:attrName>style.visibility</p:attrName>
                                        </p:attrNameLst>
                                      </p:cBhvr>
                                      <p:to>
                                        <p:strVal val="hidden"/>
                                      </p:to>
                                    </p:set>
                                  </p:childTnLst>
                                </p:cTn>
                              </p:par>
                            </p:childTnLst>
                          </p:cTn>
                        </p:par>
                      </p:childTnLst>
                    </p:cTn>
                  </p:par>
                </p:childTnLst>
              </p:cTn>
              <p:nextCondLst>
                <p:cond evt="onClick" delay="0">
                  <p:tgtEl>
                    <p:spTgt spid="27"/>
                  </p:tgtEl>
                </p:cond>
              </p:nextCondLst>
            </p:seq>
            <p:seq concurrent="1" nextAc="seek">
              <p:cTn id="49" restart="whenNotActive" fill="hold" evtFilter="cancelBubble" nodeType="interactiveSeq">
                <p:stCondLst>
                  <p:cond evt="onClick" delay="0">
                    <p:tgtEl>
                      <p:spTgt spid="29"/>
                    </p:tgtEl>
                  </p:cond>
                </p:stCondLst>
                <p:endSync evt="end" delay="0">
                  <p:rtn val="all"/>
                </p:endSync>
                <p:childTnLst>
                  <p:par>
                    <p:cTn id="50" fill="hold">
                      <p:stCondLst>
                        <p:cond delay="0"/>
                      </p:stCondLst>
                      <p:childTnLst>
                        <p:par>
                          <p:cTn id="51" fill="hold">
                            <p:stCondLst>
                              <p:cond delay="0"/>
                            </p:stCondLst>
                            <p:childTnLst>
                              <p:par>
                                <p:cTn id="52" presetID="5" presetClass="exit" presetSubtype="10" fill="hold" nodeType="clickEffect">
                                  <p:stCondLst>
                                    <p:cond delay="0"/>
                                  </p:stCondLst>
                                  <p:childTnLst>
                                    <p:animEffect transition="out" filter="checkerboard(across)">
                                      <p:cBhvr>
                                        <p:cTn id="53" dur="500"/>
                                        <p:tgtEl>
                                          <p:spTgt spid="29"/>
                                        </p:tgtEl>
                                      </p:cBhvr>
                                    </p:animEffect>
                                    <p:set>
                                      <p:cBhvr>
                                        <p:cTn id="54" dur="1" fill="hold">
                                          <p:stCondLst>
                                            <p:cond delay="499"/>
                                          </p:stCondLst>
                                        </p:cTn>
                                        <p:tgtEl>
                                          <p:spTgt spid="29"/>
                                        </p:tgtEl>
                                        <p:attrNameLst>
                                          <p:attrName>style.visibility</p:attrName>
                                        </p:attrNameLst>
                                      </p:cBhvr>
                                      <p:to>
                                        <p:strVal val="hidden"/>
                                      </p:to>
                                    </p:set>
                                  </p:childTnLst>
                                </p:cTn>
                              </p:par>
                            </p:childTnLst>
                          </p:cTn>
                        </p:par>
                      </p:childTnLst>
                    </p:cTn>
                  </p:par>
                </p:childTnLst>
              </p:cTn>
              <p:nextCondLst>
                <p:cond evt="onClick" delay="0">
                  <p:tgtEl>
                    <p:spTgt spid="29"/>
                  </p:tgtEl>
                </p:cond>
              </p:nextCondLst>
            </p:seq>
            <p:seq concurrent="1" nextAc="seek">
              <p:cTn id="55" restart="whenNotActive" fill="hold" evtFilter="cancelBubble" nodeType="interactiveSeq">
                <p:stCondLst>
                  <p:cond evt="onClick" delay="0">
                    <p:tgtEl>
                      <p:spTgt spid="31"/>
                    </p:tgtEl>
                  </p:cond>
                </p:stCondLst>
                <p:endSync evt="end" delay="0">
                  <p:rtn val="all"/>
                </p:endSync>
                <p:childTnLst>
                  <p:par>
                    <p:cTn id="56" fill="hold">
                      <p:stCondLst>
                        <p:cond delay="0"/>
                      </p:stCondLst>
                      <p:childTnLst>
                        <p:par>
                          <p:cTn id="57" fill="hold">
                            <p:stCondLst>
                              <p:cond delay="0"/>
                            </p:stCondLst>
                            <p:childTnLst>
                              <p:par>
                                <p:cTn id="58" presetID="3" presetClass="exit" presetSubtype="10" fill="hold" nodeType="clickEffect">
                                  <p:stCondLst>
                                    <p:cond delay="0"/>
                                  </p:stCondLst>
                                  <p:childTnLst>
                                    <p:animEffect transition="out" filter="blinds(horizontal)">
                                      <p:cBhvr>
                                        <p:cTn id="59" dur="500"/>
                                        <p:tgtEl>
                                          <p:spTgt spid="31"/>
                                        </p:tgtEl>
                                      </p:cBhvr>
                                    </p:animEffect>
                                    <p:set>
                                      <p:cBhvr>
                                        <p:cTn id="60" dur="1" fill="hold">
                                          <p:stCondLst>
                                            <p:cond delay="499"/>
                                          </p:stCondLst>
                                        </p:cTn>
                                        <p:tgtEl>
                                          <p:spTgt spid="31"/>
                                        </p:tgtEl>
                                        <p:attrNameLst>
                                          <p:attrName>style.visibility</p:attrName>
                                        </p:attrNameLst>
                                      </p:cBhvr>
                                      <p:to>
                                        <p:strVal val="hidden"/>
                                      </p:to>
                                    </p:set>
                                  </p:childTnLst>
                                </p:cTn>
                              </p:par>
                            </p:childTnLst>
                          </p:cTn>
                        </p:par>
                      </p:childTnLst>
                    </p:cTn>
                  </p:par>
                </p:childTnLst>
              </p:cTn>
              <p:nextCondLst>
                <p:cond evt="onClick" delay="0">
                  <p:tgtEl>
                    <p:spTgt spid="31"/>
                  </p:tgtEl>
                </p:cond>
              </p:nextCondLst>
            </p:seq>
            <p:seq concurrent="1" nextAc="seek">
              <p:cTn id="61" restart="whenNotActive" fill="hold" evtFilter="cancelBubble" nodeType="interactiveSeq">
                <p:stCondLst>
                  <p:cond evt="onClick" delay="0">
                    <p:tgtEl>
                      <p:spTgt spid="32"/>
                    </p:tgtEl>
                  </p:cond>
                </p:stCondLst>
                <p:endSync evt="end" delay="0">
                  <p:rtn val="all"/>
                </p:endSync>
                <p:childTnLst>
                  <p:par>
                    <p:cTn id="62" fill="hold">
                      <p:stCondLst>
                        <p:cond delay="0"/>
                      </p:stCondLst>
                      <p:childTnLst>
                        <p:par>
                          <p:cTn id="63" fill="hold">
                            <p:stCondLst>
                              <p:cond delay="0"/>
                            </p:stCondLst>
                            <p:childTnLst>
                              <p:par>
                                <p:cTn id="64" presetID="5" presetClass="exit" presetSubtype="10" fill="hold" nodeType="clickEffect">
                                  <p:stCondLst>
                                    <p:cond delay="0"/>
                                  </p:stCondLst>
                                  <p:childTnLst>
                                    <p:animEffect transition="out" filter="checkerboard(across)">
                                      <p:cBhvr>
                                        <p:cTn id="65" dur="500"/>
                                        <p:tgtEl>
                                          <p:spTgt spid="32"/>
                                        </p:tgtEl>
                                      </p:cBhvr>
                                    </p:animEffect>
                                    <p:set>
                                      <p:cBhvr>
                                        <p:cTn id="66" dur="1" fill="hold">
                                          <p:stCondLst>
                                            <p:cond delay="499"/>
                                          </p:stCondLst>
                                        </p:cTn>
                                        <p:tgtEl>
                                          <p:spTgt spid="32"/>
                                        </p:tgtEl>
                                        <p:attrNameLst>
                                          <p:attrName>style.visibility</p:attrName>
                                        </p:attrNameLst>
                                      </p:cBhvr>
                                      <p:to>
                                        <p:strVal val="hidden"/>
                                      </p:to>
                                    </p:set>
                                  </p:childTnLst>
                                </p:cTn>
                              </p:par>
                            </p:childTnLst>
                          </p:cTn>
                        </p:par>
                      </p:childTnLst>
                    </p:cTn>
                  </p:par>
                </p:childTnLst>
              </p:cTn>
              <p:nextCondLst>
                <p:cond evt="onClick" delay="0">
                  <p:tgtEl>
                    <p:spTgt spid="32"/>
                  </p:tgtEl>
                </p:cond>
              </p:nextCondLst>
            </p:seq>
            <p:seq concurrent="1" nextAc="seek">
              <p:cTn id="67" restart="whenNotActive" fill="hold" evtFilter="cancelBubble" nodeType="interactiveSeq">
                <p:stCondLst>
                  <p:cond evt="onClick" delay="0">
                    <p:tgtEl>
                      <p:spTgt spid="33"/>
                    </p:tgtEl>
                  </p:cond>
                </p:stCondLst>
                <p:endSync evt="end" delay="0">
                  <p:rtn val="all"/>
                </p:endSync>
                <p:childTnLst>
                  <p:par>
                    <p:cTn id="68" fill="hold">
                      <p:stCondLst>
                        <p:cond delay="0"/>
                      </p:stCondLst>
                      <p:childTnLst>
                        <p:par>
                          <p:cTn id="69" fill="hold">
                            <p:stCondLst>
                              <p:cond delay="0"/>
                            </p:stCondLst>
                            <p:childTnLst>
                              <p:par>
                                <p:cTn id="70" presetID="5" presetClass="exit" presetSubtype="10" fill="hold" nodeType="clickEffect">
                                  <p:stCondLst>
                                    <p:cond delay="0"/>
                                  </p:stCondLst>
                                  <p:childTnLst>
                                    <p:animEffect transition="out" filter="checkerboard(across)">
                                      <p:cBhvr>
                                        <p:cTn id="71" dur="500"/>
                                        <p:tgtEl>
                                          <p:spTgt spid="33"/>
                                        </p:tgtEl>
                                      </p:cBhvr>
                                    </p:animEffect>
                                    <p:set>
                                      <p:cBhvr>
                                        <p:cTn id="72" dur="1" fill="hold">
                                          <p:stCondLst>
                                            <p:cond delay="499"/>
                                          </p:stCondLst>
                                        </p:cTn>
                                        <p:tgtEl>
                                          <p:spTgt spid="33"/>
                                        </p:tgtEl>
                                        <p:attrNameLst>
                                          <p:attrName>style.visibility</p:attrName>
                                        </p:attrNameLst>
                                      </p:cBhvr>
                                      <p:to>
                                        <p:strVal val="hidden"/>
                                      </p:to>
                                    </p:set>
                                  </p:childTnLst>
                                </p:cTn>
                              </p:par>
                            </p:childTnLst>
                          </p:cTn>
                        </p:par>
                      </p:childTnLst>
                    </p:cTn>
                  </p:par>
                </p:childTnLst>
              </p:cTn>
              <p:nextCondLst>
                <p:cond evt="onClick" delay="0">
                  <p:tgtEl>
                    <p:spTgt spid="33"/>
                  </p:tgtEl>
                </p:cond>
              </p:nextCondLst>
            </p:seq>
            <p:seq concurrent="1" nextAc="seek">
              <p:cTn id="73" restart="whenNotActive" fill="hold" evtFilter="cancelBubble" nodeType="interactiveSeq">
                <p:stCondLst>
                  <p:cond evt="onClick" delay="0">
                    <p:tgtEl>
                      <p:spTgt spid="34"/>
                    </p:tgtEl>
                  </p:cond>
                </p:stCondLst>
                <p:endSync evt="end" delay="0">
                  <p:rtn val="all"/>
                </p:endSync>
                <p:childTnLst>
                  <p:par>
                    <p:cTn id="74" fill="hold">
                      <p:stCondLst>
                        <p:cond delay="0"/>
                      </p:stCondLst>
                      <p:childTnLst>
                        <p:par>
                          <p:cTn id="75" fill="hold">
                            <p:stCondLst>
                              <p:cond delay="0"/>
                            </p:stCondLst>
                            <p:childTnLst>
                              <p:par>
                                <p:cTn id="76" presetID="5" presetClass="exit" presetSubtype="10" fill="hold" nodeType="clickEffect">
                                  <p:stCondLst>
                                    <p:cond delay="0"/>
                                  </p:stCondLst>
                                  <p:childTnLst>
                                    <p:animEffect transition="out" filter="checkerboard(across)">
                                      <p:cBhvr>
                                        <p:cTn id="77" dur="500"/>
                                        <p:tgtEl>
                                          <p:spTgt spid="34"/>
                                        </p:tgtEl>
                                      </p:cBhvr>
                                    </p:animEffect>
                                    <p:set>
                                      <p:cBhvr>
                                        <p:cTn id="78" dur="1" fill="hold">
                                          <p:stCondLst>
                                            <p:cond delay="499"/>
                                          </p:stCondLst>
                                        </p:cTn>
                                        <p:tgtEl>
                                          <p:spTgt spid="34"/>
                                        </p:tgtEl>
                                        <p:attrNameLst>
                                          <p:attrName>style.visibility</p:attrName>
                                        </p:attrNameLst>
                                      </p:cBhvr>
                                      <p:to>
                                        <p:strVal val="hidden"/>
                                      </p:to>
                                    </p:set>
                                  </p:childTnLst>
                                </p:cTn>
                              </p:par>
                            </p:childTnLst>
                          </p:cTn>
                        </p:par>
                      </p:childTnLst>
                    </p:cTn>
                  </p:par>
                </p:childTnLst>
              </p:cTn>
              <p:nextCondLst>
                <p:cond evt="onClick" delay="0">
                  <p:tgtEl>
                    <p:spTgt spid="34"/>
                  </p:tgtEl>
                </p:cond>
              </p:nextCondLst>
            </p:seq>
            <p:seq concurrent="1" nextAc="seek">
              <p:cTn id="79" restart="whenNotActive" fill="hold" evtFilter="cancelBubble" nodeType="interactiveSeq">
                <p:stCondLst>
                  <p:cond evt="onClick" delay="0">
                    <p:tgtEl>
                      <p:spTgt spid="35"/>
                    </p:tgtEl>
                  </p:cond>
                </p:stCondLst>
                <p:endSync evt="end" delay="0">
                  <p:rtn val="all"/>
                </p:endSync>
                <p:childTnLst>
                  <p:par>
                    <p:cTn id="80" fill="hold">
                      <p:stCondLst>
                        <p:cond delay="0"/>
                      </p:stCondLst>
                      <p:childTnLst>
                        <p:par>
                          <p:cTn id="81" fill="hold">
                            <p:stCondLst>
                              <p:cond delay="0"/>
                            </p:stCondLst>
                            <p:childTnLst>
                              <p:par>
                                <p:cTn id="82" presetID="5" presetClass="exit" presetSubtype="10" fill="hold" nodeType="clickEffect">
                                  <p:stCondLst>
                                    <p:cond delay="0"/>
                                  </p:stCondLst>
                                  <p:childTnLst>
                                    <p:animEffect transition="out" filter="checkerboard(across)">
                                      <p:cBhvr>
                                        <p:cTn id="83" dur="500"/>
                                        <p:tgtEl>
                                          <p:spTgt spid="35"/>
                                        </p:tgtEl>
                                      </p:cBhvr>
                                    </p:animEffect>
                                    <p:set>
                                      <p:cBhvr>
                                        <p:cTn id="84" dur="1" fill="hold">
                                          <p:stCondLst>
                                            <p:cond delay="499"/>
                                          </p:stCondLst>
                                        </p:cTn>
                                        <p:tgtEl>
                                          <p:spTgt spid="35"/>
                                        </p:tgtEl>
                                        <p:attrNameLst>
                                          <p:attrName>style.visibility</p:attrName>
                                        </p:attrNameLst>
                                      </p:cBhvr>
                                      <p:to>
                                        <p:strVal val="hidden"/>
                                      </p:to>
                                    </p:set>
                                  </p:childTnLst>
                                </p:cTn>
                              </p:par>
                            </p:childTnLst>
                          </p:cTn>
                        </p:par>
                      </p:childTnLst>
                    </p:cTn>
                  </p:par>
                </p:childTnLst>
              </p:cTn>
              <p:nextCondLst>
                <p:cond evt="onClick" delay="0">
                  <p:tgtEl>
                    <p:spTgt spid="35"/>
                  </p:tgtEl>
                </p:cond>
              </p:nextCondLst>
            </p:seq>
            <p:seq concurrent="1" nextAc="seek">
              <p:cTn id="85" restart="whenNotActive" fill="hold" evtFilter="cancelBubble" nodeType="interactiveSeq">
                <p:stCondLst>
                  <p:cond evt="onClick" delay="0">
                    <p:tgtEl>
                      <p:spTgt spid="36"/>
                    </p:tgtEl>
                  </p:cond>
                </p:stCondLst>
                <p:endSync evt="end" delay="0">
                  <p:rtn val="all"/>
                </p:endSync>
                <p:childTnLst>
                  <p:par>
                    <p:cTn id="86" fill="hold">
                      <p:stCondLst>
                        <p:cond delay="0"/>
                      </p:stCondLst>
                      <p:childTnLst>
                        <p:par>
                          <p:cTn id="87" fill="hold">
                            <p:stCondLst>
                              <p:cond delay="0"/>
                            </p:stCondLst>
                            <p:childTnLst>
                              <p:par>
                                <p:cTn id="88" presetID="3" presetClass="exit" presetSubtype="10" fill="hold" nodeType="clickEffect">
                                  <p:stCondLst>
                                    <p:cond delay="0"/>
                                  </p:stCondLst>
                                  <p:childTnLst>
                                    <p:animEffect transition="out" filter="blinds(horizontal)">
                                      <p:cBhvr>
                                        <p:cTn id="89" dur="500"/>
                                        <p:tgtEl>
                                          <p:spTgt spid="36"/>
                                        </p:tgtEl>
                                      </p:cBhvr>
                                    </p:animEffect>
                                    <p:set>
                                      <p:cBhvr>
                                        <p:cTn id="90" dur="1" fill="hold">
                                          <p:stCondLst>
                                            <p:cond delay="499"/>
                                          </p:stCondLst>
                                        </p:cTn>
                                        <p:tgtEl>
                                          <p:spTgt spid="36"/>
                                        </p:tgtEl>
                                        <p:attrNameLst>
                                          <p:attrName>style.visibility</p:attrName>
                                        </p:attrNameLst>
                                      </p:cBhvr>
                                      <p:to>
                                        <p:strVal val="hidden"/>
                                      </p:to>
                                    </p:set>
                                  </p:childTnLst>
                                </p:cTn>
                              </p:par>
                            </p:childTnLst>
                          </p:cTn>
                        </p:par>
                      </p:childTnLst>
                    </p:cTn>
                  </p:par>
                </p:childTnLst>
              </p:cTn>
              <p:nextCondLst>
                <p:cond evt="onClick" delay="0">
                  <p:tgtEl>
                    <p:spTgt spid="36"/>
                  </p:tgtEl>
                </p:cond>
              </p:nextCondLst>
            </p:seq>
            <p:seq concurrent="1" nextAc="seek">
              <p:cTn id="91" restart="whenNotActive" fill="hold" evtFilter="cancelBubble" nodeType="interactiveSeq">
                <p:stCondLst>
                  <p:cond evt="onClick" delay="0">
                    <p:tgtEl>
                      <p:spTgt spid="37"/>
                    </p:tgtEl>
                  </p:cond>
                </p:stCondLst>
                <p:endSync evt="end" delay="0">
                  <p:rtn val="all"/>
                </p:endSync>
                <p:childTnLst>
                  <p:par>
                    <p:cTn id="92" fill="hold">
                      <p:stCondLst>
                        <p:cond delay="0"/>
                      </p:stCondLst>
                      <p:childTnLst>
                        <p:par>
                          <p:cTn id="93" fill="hold">
                            <p:stCondLst>
                              <p:cond delay="0"/>
                            </p:stCondLst>
                            <p:childTnLst>
                              <p:par>
                                <p:cTn id="94" presetID="5" presetClass="exit" presetSubtype="10" fill="hold" nodeType="clickEffect">
                                  <p:stCondLst>
                                    <p:cond delay="0"/>
                                  </p:stCondLst>
                                  <p:childTnLst>
                                    <p:animEffect transition="out" filter="checkerboard(across)">
                                      <p:cBhvr>
                                        <p:cTn id="95" dur="500"/>
                                        <p:tgtEl>
                                          <p:spTgt spid="37"/>
                                        </p:tgtEl>
                                      </p:cBhvr>
                                    </p:animEffect>
                                    <p:set>
                                      <p:cBhvr>
                                        <p:cTn id="96" dur="1" fill="hold">
                                          <p:stCondLst>
                                            <p:cond delay="499"/>
                                          </p:stCondLst>
                                        </p:cTn>
                                        <p:tgtEl>
                                          <p:spTgt spid="37"/>
                                        </p:tgtEl>
                                        <p:attrNameLst>
                                          <p:attrName>style.visibility</p:attrName>
                                        </p:attrNameLst>
                                      </p:cBhvr>
                                      <p:to>
                                        <p:strVal val="hidden"/>
                                      </p:to>
                                    </p:set>
                                  </p:childTnLst>
                                </p:cTn>
                              </p:par>
                            </p:childTnLst>
                          </p:cTn>
                        </p:par>
                      </p:childTnLst>
                    </p:cTn>
                  </p:par>
                </p:childTnLst>
              </p:cTn>
              <p:nextCondLst>
                <p:cond evt="onClick" delay="0">
                  <p:tgtEl>
                    <p:spTgt spid="37"/>
                  </p:tgtEl>
                </p:cond>
              </p:nextCondLst>
            </p:seq>
            <p:seq concurrent="1" nextAc="seek">
              <p:cTn id="97" restart="whenNotActive" fill="hold" evtFilter="cancelBubble" nodeType="interactiveSeq">
                <p:stCondLst>
                  <p:cond evt="onClick" delay="0">
                    <p:tgtEl>
                      <p:spTgt spid="38"/>
                    </p:tgtEl>
                  </p:cond>
                </p:stCondLst>
                <p:endSync evt="end" delay="0">
                  <p:rtn val="all"/>
                </p:endSync>
                <p:childTnLst>
                  <p:par>
                    <p:cTn id="98" fill="hold">
                      <p:stCondLst>
                        <p:cond delay="0"/>
                      </p:stCondLst>
                      <p:childTnLst>
                        <p:par>
                          <p:cTn id="99" fill="hold">
                            <p:stCondLst>
                              <p:cond delay="0"/>
                            </p:stCondLst>
                            <p:childTnLst>
                              <p:par>
                                <p:cTn id="100" presetID="5" presetClass="exit" presetSubtype="10" fill="hold" nodeType="clickEffect">
                                  <p:stCondLst>
                                    <p:cond delay="0"/>
                                  </p:stCondLst>
                                  <p:childTnLst>
                                    <p:animEffect transition="out" filter="checkerboard(across)">
                                      <p:cBhvr>
                                        <p:cTn id="101" dur="500"/>
                                        <p:tgtEl>
                                          <p:spTgt spid="38"/>
                                        </p:tgtEl>
                                      </p:cBhvr>
                                    </p:animEffect>
                                    <p:set>
                                      <p:cBhvr>
                                        <p:cTn id="102" dur="1" fill="hold">
                                          <p:stCondLst>
                                            <p:cond delay="499"/>
                                          </p:stCondLst>
                                        </p:cTn>
                                        <p:tgtEl>
                                          <p:spTgt spid="38"/>
                                        </p:tgtEl>
                                        <p:attrNameLst>
                                          <p:attrName>style.visibility</p:attrName>
                                        </p:attrNameLst>
                                      </p:cBhvr>
                                      <p:to>
                                        <p:strVal val="hidden"/>
                                      </p:to>
                                    </p:set>
                                  </p:childTnLst>
                                </p:cTn>
                              </p:par>
                            </p:childTnLst>
                          </p:cTn>
                        </p:par>
                      </p:childTnLst>
                    </p:cTn>
                  </p:par>
                </p:childTnLst>
              </p:cTn>
              <p:nextCondLst>
                <p:cond evt="onClick" delay="0">
                  <p:tgtEl>
                    <p:spTgt spid="38"/>
                  </p:tgtEl>
                </p:cond>
              </p:nextCondLst>
            </p:seq>
            <p:seq concurrent="1" nextAc="seek">
              <p:cTn id="103" restart="whenNotActive" fill="hold" evtFilter="cancelBubble" nodeType="interactiveSeq">
                <p:stCondLst>
                  <p:cond evt="onClick" delay="0">
                    <p:tgtEl>
                      <p:spTgt spid="39"/>
                    </p:tgtEl>
                  </p:cond>
                </p:stCondLst>
                <p:endSync evt="end" delay="0">
                  <p:rtn val="all"/>
                </p:endSync>
                <p:childTnLst>
                  <p:par>
                    <p:cTn id="104" fill="hold">
                      <p:stCondLst>
                        <p:cond delay="0"/>
                      </p:stCondLst>
                      <p:childTnLst>
                        <p:par>
                          <p:cTn id="105" fill="hold">
                            <p:stCondLst>
                              <p:cond delay="0"/>
                            </p:stCondLst>
                            <p:childTnLst>
                              <p:par>
                                <p:cTn id="106" presetID="3" presetClass="exit" presetSubtype="10" fill="hold" nodeType="clickEffect">
                                  <p:stCondLst>
                                    <p:cond delay="0"/>
                                  </p:stCondLst>
                                  <p:childTnLst>
                                    <p:animEffect transition="out" filter="blinds(horizontal)">
                                      <p:cBhvr>
                                        <p:cTn id="107" dur="500"/>
                                        <p:tgtEl>
                                          <p:spTgt spid="39"/>
                                        </p:tgtEl>
                                      </p:cBhvr>
                                    </p:animEffect>
                                    <p:set>
                                      <p:cBhvr>
                                        <p:cTn id="108" dur="1" fill="hold">
                                          <p:stCondLst>
                                            <p:cond delay="499"/>
                                          </p:stCondLst>
                                        </p:cTn>
                                        <p:tgtEl>
                                          <p:spTgt spid="39"/>
                                        </p:tgtEl>
                                        <p:attrNameLst>
                                          <p:attrName>style.visibility</p:attrName>
                                        </p:attrNameLst>
                                      </p:cBhvr>
                                      <p:to>
                                        <p:strVal val="hidden"/>
                                      </p:to>
                                    </p:set>
                                  </p:childTnLst>
                                </p:cTn>
                              </p:par>
                            </p:childTnLst>
                          </p:cTn>
                        </p:par>
                      </p:childTnLst>
                    </p:cTn>
                  </p:par>
                </p:childTnLst>
              </p:cTn>
              <p:nextCondLst>
                <p:cond evt="onClick" delay="0">
                  <p:tgtEl>
                    <p:spTgt spid="39"/>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302C39C-65B1-434B-B099-0A41A1EA271F}"/>
              </a:ext>
            </a:extLst>
          </p:cNvPr>
          <p:cNvSpPr txBox="1"/>
          <p:nvPr/>
        </p:nvSpPr>
        <p:spPr>
          <a:xfrm>
            <a:off x="394446" y="1543165"/>
            <a:ext cx="8305800" cy="1569660"/>
          </a:xfrm>
          <a:prstGeom prst="rect">
            <a:avLst/>
          </a:prstGeom>
          <a:noFill/>
        </p:spPr>
        <p:txBody>
          <a:bodyPr wrap="square" rtlCol="0">
            <a:spAutoFit/>
          </a:bodyPr>
          <a:lstStyle/>
          <a:p>
            <a:pPr algn="just"/>
            <a:r>
              <a:rPr lang="vi-VN" sz="3200" dirty="0">
                <a:latin typeface="Arial" panose="020B0604020202020204" pitchFamily="34" charset="0"/>
                <a:cs typeface="Arial" panose="020B0604020202020204" pitchFamily="34" charset="0"/>
              </a:rPr>
              <a:t>1.</a:t>
            </a:r>
            <a:r>
              <a:rPr lang="vi-VN" sz="3200" b="1" dirty="0">
                <a:latin typeface="Arial" panose="020B0604020202020204" pitchFamily="34" charset="0"/>
                <a:cs typeface="Arial" panose="020B0604020202020204" pitchFamily="34" charset="0"/>
              </a:rPr>
              <a:t> </a:t>
            </a:r>
            <a:r>
              <a:rPr lang="en-US" sz="3200" b="1" dirty="0">
                <a:latin typeface="Arial" panose="020B0604020202020204" pitchFamily="34" charset="0"/>
                <a:cs typeface="Arial" panose="020B0604020202020204" pitchFamily="34" charset="0"/>
              </a:rPr>
              <a:t>D</a:t>
            </a:r>
            <a:r>
              <a:rPr lang="vi-VN" sz="3200" dirty="0">
                <a:latin typeface="Arial" panose="020B0604020202020204" pitchFamily="34" charset="0"/>
                <a:cs typeface="Arial" panose="020B0604020202020204" pitchFamily="34" charset="0"/>
              </a:rPr>
              <a:t>_ _ _ </a:t>
            </a:r>
            <a:r>
              <a:rPr lang="en-US" sz="3200" b="1" dirty="0">
                <a:latin typeface="Arial" panose="020B0604020202020204" pitchFamily="34" charset="0"/>
                <a:cs typeface="Arial" panose="020B0604020202020204" pitchFamily="34" charset="0"/>
              </a:rPr>
              <a:t>c</a:t>
            </a:r>
            <a:r>
              <a:rPr lang="vi-VN" sz="3200" dirty="0">
                <a:latin typeface="Arial" panose="020B0604020202020204" pitchFamily="34" charset="0"/>
                <a:cs typeface="Arial" panose="020B0604020202020204" pitchFamily="34" charset="0"/>
              </a:rPr>
              <a:t>_ _ _ _ _ _ </a:t>
            </a:r>
            <a:r>
              <a:rPr lang="en-US" sz="3200" dirty="0">
                <a:latin typeface="Arial" panose="020B0604020202020204" pitchFamily="34" charset="0"/>
                <a:cs typeface="Arial" panose="020B0604020202020204" pitchFamily="34" charset="0"/>
              </a:rPr>
              <a:t>allows users to remove files that are no longer needed or that can be safely deleted. </a:t>
            </a:r>
          </a:p>
        </p:txBody>
      </p:sp>
      <p:sp>
        <p:nvSpPr>
          <p:cNvPr id="5" name="TextBox 4">
            <a:extLst>
              <a:ext uri="{FF2B5EF4-FFF2-40B4-BE49-F238E27FC236}">
                <a16:creationId xmlns:a16="http://schemas.microsoft.com/office/drawing/2014/main" id="{744FD0FE-BB47-414B-A1B6-E54E0E66D9A0}"/>
              </a:ext>
            </a:extLst>
          </p:cNvPr>
          <p:cNvSpPr txBox="1"/>
          <p:nvPr/>
        </p:nvSpPr>
        <p:spPr>
          <a:xfrm>
            <a:off x="394446" y="327667"/>
            <a:ext cx="8063753" cy="1077218"/>
          </a:xfrm>
          <a:prstGeom prst="rect">
            <a:avLst/>
          </a:prstGeom>
          <a:noFill/>
        </p:spPr>
        <p:txBody>
          <a:bodyPr wrap="square" rtlCol="0">
            <a:spAutoFit/>
          </a:bodyPr>
          <a:lstStyle/>
          <a:p>
            <a:pPr algn="just"/>
            <a:r>
              <a:rPr lang="vi-VN" sz="3200" i="1" dirty="0">
                <a:cs typeface="Arial" panose="020B0604020202020204" pitchFamily="34" charset="0"/>
              </a:rPr>
              <a:t>Complete the sentence with a suitable word beginning with a given letter.</a:t>
            </a:r>
          </a:p>
        </p:txBody>
      </p:sp>
      <p:pic>
        <p:nvPicPr>
          <p:cNvPr id="7" name="Picture 6">
            <a:hlinkClick r:id="rId2" action="ppaction://hlinksldjump"/>
            <a:extLst>
              <a:ext uri="{FF2B5EF4-FFF2-40B4-BE49-F238E27FC236}">
                <a16:creationId xmlns:a16="http://schemas.microsoft.com/office/drawing/2014/main" id="{EB133462-3BB4-4541-BB34-AD309001B54E}"/>
              </a:ext>
            </a:extLst>
          </p:cNvPr>
          <p:cNvPicPr>
            <a:picLocks noChangeAspect="1"/>
          </p:cNvPicPr>
          <p:nvPr/>
        </p:nvPicPr>
        <p:blipFill>
          <a:blip r:embed="rId3"/>
          <a:stretch>
            <a:fillRect/>
          </a:stretch>
        </p:blipFill>
        <p:spPr>
          <a:xfrm>
            <a:off x="6858001" y="3965429"/>
            <a:ext cx="1842246" cy="1569660"/>
          </a:xfrm>
          <a:prstGeom prst="rect">
            <a:avLst/>
          </a:prstGeom>
        </p:spPr>
      </p:pic>
      <p:sp>
        <p:nvSpPr>
          <p:cNvPr id="8" name="TextBox 7">
            <a:extLst>
              <a:ext uri="{FF2B5EF4-FFF2-40B4-BE49-F238E27FC236}">
                <a16:creationId xmlns:a16="http://schemas.microsoft.com/office/drawing/2014/main" id="{86BC432A-844D-0146-85E5-4BABDF2D7370}"/>
              </a:ext>
            </a:extLst>
          </p:cNvPr>
          <p:cNvSpPr txBox="1"/>
          <p:nvPr/>
        </p:nvSpPr>
        <p:spPr>
          <a:xfrm>
            <a:off x="1789471" y="4306529"/>
            <a:ext cx="184731" cy="369332"/>
          </a:xfrm>
          <a:prstGeom prst="rect">
            <a:avLst/>
          </a:prstGeom>
          <a:noFill/>
        </p:spPr>
        <p:txBody>
          <a:bodyPr wrap="none" rtlCol="0">
            <a:spAutoFit/>
          </a:bodyPr>
          <a:lstStyle/>
          <a:p>
            <a:endParaRPr lang="en-US" dirty="0"/>
          </a:p>
        </p:txBody>
      </p:sp>
      <p:sp>
        <p:nvSpPr>
          <p:cNvPr id="9" name="Rounded Rectangle 8">
            <a:extLst>
              <a:ext uri="{FF2B5EF4-FFF2-40B4-BE49-F238E27FC236}">
                <a16:creationId xmlns:a16="http://schemas.microsoft.com/office/drawing/2014/main" id="{27DCF3BE-7986-8547-BCCF-A7F4BA575B3E}"/>
              </a:ext>
            </a:extLst>
          </p:cNvPr>
          <p:cNvSpPr/>
          <p:nvPr/>
        </p:nvSpPr>
        <p:spPr>
          <a:xfrm>
            <a:off x="1073483" y="1592592"/>
            <a:ext cx="4191000" cy="533400"/>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3200" dirty="0">
                <a:latin typeface="Arial" panose="020B0604020202020204" pitchFamily="34" charset="0"/>
                <a:cs typeface="Arial" panose="020B0604020202020204" pitchFamily="34" charset="0"/>
              </a:rPr>
              <a:t>Disk cleanup </a:t>
            </a:r>
          </a:p>
        </p:txBody>
      </p:sp>
      <p:pic>
        <p:nvPicPr>
          <p:cNvPr id="10" name="Picture 9">
            <a:extLst>
              <a:ext uri="{FF2B5EF4-FFF2-40B4-BE49-F238E27FC236}">
                <a16:creationId xmlns:a16="http://schemas.microsoft.com/office/drawing/2014/main" id="{7AEE7C37-1BC3-BE43-B793-B0B4648636D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34614" y="3009900"/>
            <a:ext cx="1575786" cy="2690611"/>
          </a:xfrm>
          <a:prstGeom prst="rect">
            <a:avLst/>
          </a:prstGeom>
        </p:spPr>
      </p:pic>
      <p:sp>
        <p:nvSpPr>
          <p:cNvPr id="2" name="TextBox 1">
            <a:extLst>
              <a:ext uri="{FF2B5EF4-FFF2-40B4-BE49-F238E27FC236}">
                <a16:creationId xmlns:a16="http://schemas.microsoft.com/office/drawing/2014/main" id="{4C8C3E5B-92C6-B644-8AD3-81CBA01163A7}"/>
              </a:ext>
            </a:extLst>
          </p:cNvPr>
          <p:cNvSpPr txBox="1"/>
          <p:nvPr/>
        </p:nvSpPr>
        <p:spPr>
          <a:xfrm>
            <a:off x="5264483" y="4025703"/>
            <a:ext cx="554913" cy="830997"/>
          </a:xfrm>
          <a:prstGeom prst="rect">
            <a:avLst/>
          </a:prstGeom>
          <a:noFill/>
        </p:spPr>
        <p:txBody>
          <a:bodyPr wrap="square" rtlCol="0">
            <a:spAutoFit/>
          </a:bodyPr>
          <a:lstStyle/>
          <a:p>
            <a:r>
              <a:rPr lang="en-US" sz="4800" b="1" dirty="0"/>
              <a:t>-</a:t>
            </a:r>
          </a:p>
        </p:txBody>
      </p:sp>
    </p:spTree>
    <p:extLst>
      <p:ext uri="{BB962C8B-B14F-4D97-AF65-F5344CB8AC3E}">
        <p14:creationId xmlns:p14="http://schemas.microsoft.com/office/powerpoint/2010/main" val="3968573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checkerboard(across)">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checkerboard(across)">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5">
                                            <p:txEl>
                                              <p:pRg st="0" end="0"/>
                                            </p:txEl>
                                          </p:spTgt>
                                        </p:tgtEl>
                                        <p:attrNameLst>
                                          <p:attrName>style.visibility</p:attrName>
                                        </p:attrNameLst>
                                      </p:cBhvr>
                                      <p:to>
                                        <p:strVal val="visible"/>
                                      </p:to>
                                    </p:set>
                                    <p:animEffect transition="in" filter="checkerboard(across)">
                                      <p:cBhvr>
                                        <p:cTn id="17" dur="500"/>
                                        <p:tgtEl>
                                          <p:spTgt spid="5">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nodeType="clickEffect">
                                  <p:stCondLst>
                                    <p:cond delay="0"/>
                                  </p:stCondLst>
                                  <p:childTnLst>
                                    <p:set>
                                      <p:cBhvr>
                                        <p:cTn id="21" dur="1" fill="hold">
                                          <p:stCondLst>
                                            <p:cond delay="0"/>
                                          </p:stCondLst>
                                        </p:cTn>
                                        <p:tgtEl>
                                          <p:spTgt spid="4">
                                            <p:txEl>
                                              <p:pRg st="0" end="0"/>
                                            </p:txEl>
                                          </p:spTgt>
                                        </p:tgtEl>
                                        <p:attrNameLst>
                                          <p:attrName>style.visibility</p:attrName>
                                        </p:attrNameLst>
                                      </p:cBhvr>
                                      <p:to>
                                        <p:strVal val="visible"/>
                                      </p:to>
                                    </p:set>
                                    <p:animEffect transition="in" filter="checkerboard(across)">
                                      <p:cBhvr>
                                        <p:cTn id="22" dur="500"/>
                                        <p:tgtEl>
                                          <p:spTgt spid="4">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5" presetClass="entr" presetSubtype="1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checkerboard(across)">
                                      <p:cBhvr>
                                        <p:cTn id="2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2"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302C39C-65B1-434B-B099-0A41A1EA271F}"/>
              </a:ext>
            </a:extLst>
          </p:cNvPr>
          <p:cNvSpPr txBox="1"/>
          <p:nvPr/>
        </p:nvSpPr>
        <p:spPr>
          <a:xfrm>
            <a:off x="403411" y="1352823"/>
            <a:ext cx="8305800" cy="2554545"/>
          </a:xfrm>
          <a:prstGeom prst="rect">
            <a:avLst/>
          </a:prstGeom>
          <a:noFill/>
        </p:spPr>
        <p:txBody>
          <a:bodyPr wrap="square" rtlCol="0">
            <a:spAutoFit/>
          </a:bodyPr>
          <a:lstStyle/>
          <a:p>
            <a:pPr algn="just"/>
            <a:r>
              <a:rPr lang="en-US" sz="3200" dirty="0">
                <a:latin typeface="Arial" panose="020B0604020202020204" pitchFamily="34" charset="0"/>
                <a:cs typeface="Arial" panose="020B0604020202020204" pitchFamily="34" charset="0"/>
              </a:rPr>
              <a:t>2</a:t>
            </a:r>
            <a:r>
              <a:rPr lang="en-US" sz="3200" b="1" dirty="0">
                <a:latin typeface="Arial" panose="020B0604020202020204" pitchFamily="34" charset="0"/>
                <a:cs typeface="Arial" panose="020B0604020202020204" pitchFamily="34" charset="0"/>
              </a:rPr>
              <a:t>. M</a:t>
            </a:r>
            <a:r>
              <a:rPr lang="en-US" sz="3200" dirty="0">
                <a:latin typeface="Arial" panose="020B0604020202020204" pitchFamily="34" charset="0"/>
                <a:cs typeface="Arial" panose="020B0604020202020204" pitchFamily="34" charset="0"/>
              </a:rPr>
              <a:t>_</a:t>
            </a:r>
            <a:r>
              <a:rPr lang="vi-VN" sz="3200" dirty="0">
                <a:latin typeface="Arial" panose="020B0604020202020204" pitchFamily="34" charset="0"/>
                <a:cs typeface="Arial" panose="020B0604020202020204" pitchFamily="34" charset="0"/>
              </a:rPr>
              <a:t> _ _ _ _ _ _ _ </a:t>
            </a:r>
            <a:r>
              <a:rPr lang="vi-VN" sz="3200" b="1" dirty="0">
                <a:latin typeface="Arial" panose="020B0604020202020204" pitchFamily="34" charset="0"/>
                <a:cs typeface="Arial" panose="020B0604020202020204" pitchFamily="34" charset="0"/>
              </a:rPr>
              <a:t>D</a:t>
            </a:r>
            <a:r>
              <a:rPr lang="vi-VN" sz="3200" dirty="0">
                <a:latin typeface="Arial" panose="020B0604020202020204" pitchFamily="34" charset="0"/>
                <a:cs typeface="Arial" panose="020B0604020202020204" pitchFamily="34" charset="0"/>
              </a:rPr>
              <a:t>_ _ _ _ </a:t>
            </a:r>
            <a:r>
              <a:rPr lang="vi-VN" sz="3200" b="1" dirty="0">
                <a:latin typeface="Arial" panose="020B0604020202020204" pitchFamily="34" charset="0"/>
                <a:cs typeface="Arial" panose="020B0604020202020204" pitchFamily="34" charset="0"/>
              </a:rPr>
              <a:t>O</a:t>
            </a:r>
            <a:r>
              <a:rPr lang="vi-VN" sz="3200" dirty="0">
                <a:latin typeface="Arial" panose="020B0604020202020204" pitchFamily="34" charset="0"/>
                <a:cs typeface="Arial" panose="020B0604020202020204" pitchFamily="34" charset="0"/>
              </a:rPr>
              <a:t>_ _ _ _ _ _ _ _ </a:t>
            </a:r>
            <a:r>
              <a:rPr lang="en-US" sz="3200" dirty="0">
                <a:latin typeface="Arial" panose="020B0604020202020204" pitchFamily="34" charset="0"/>
                <a:cs typeface="Arial" panose="020B0604020202020204" pitchFamily="34" charset="0"/>
              </a:rPr>
              <a:t>is a utility in Microsoft Windows designed to increase access speed by rearranging files stored on a disk to occupy contiguous storage locations. </a:t>
            </a:r>
          </a:p>
        </p:txBody>
      </p:sp>
      <p:sp>
        <p:nvSpPr>
          <p:cNvPr id="5" name="TextBox 4">
            <a:extLst>
              <a:ext uri="{FF2B5EF4-FFF2-40B4-BE49-F238E27FC236}">
                <a16:creationId xmlns:a16="http://schemas.microsoft.com/office/drawing/2014/main" id="{744FD0FE-BB47-414B-A1B6-E54E0E66D9A0}"/>
              </a:ext>
            </a:extLst>
          </p:cNvPr>
          <p:cNvSpPr txBox="1"/>
          <p:nvPr/>
        </p:nvSpPr>
        <p:spPr>
          <a:xfrm>
            <a:off x="403411" y="162767"/>
            <a:ext cx="8063753" cy="1077218"/>
          </a:xfrm>
          <a:prstGeom prst="rect">
            <a:avLst/>
          </a:prstGeom>
          <a:noFill/>
        </p:spPr>
        <p:txBody>
          <a:bodyPr wrap="square" rtlCol="0">
            <a:spAutoFit/>
          </a:bodyPr>
          <a:lstStyle/>
          <a:p>
            <a:pPr algn="just"/>
            <a:r>
              <a:rPr lang="vi-VN" sz="3200" i="1" dirty="0">
                <a:cs typeface="Arial" panose="020B0604020202020204" pitchFamily="34" charset="0"/>
              </a:rPr>
              <a:t>Complete the sentence with a suitable word beginning with a given letter.</a:t>
            </a:r>
          </a:p>
        </p:txBody>
      </p:sp>
      <p:pic>
        <p:nvPicPr>
          <p:cNvPr id="7" name="Picture 6">
            <a:hlinkClick r:id="rId2" action="ppaction://hlinksldjump"/>
            <a:extLst>
              <a:ext uri="{FF2B5EF4-FFF2-40B4-BE49-F238E27FC236}">
                <a16:creationId xmlns:a16="http://schemas.microsoft.com/office/drawing/2014/main" id="{EB133462-3BB4-4541-BB34-AD309001B54E}"/>
              </a:ext>
            </a:extLst>
          </p:cNvPr>
          <p:cNvPicPr>
            <a:picLocks noChangeAspect="1"/>
          </p:cNvPicPr>
          <p:nvPr/>
        </p:nvPicPr>
        <p:blipFill>
          <a:blip r:embed="rId3"/>
          <a:stretch>
            <a:fillRect/>
          </a:stretch>
        </p:blipFill>
        <p:spPr>
          <a:xfrm>
            <a:off x="6858001" y="3965429"/>
            <a:ext cx="1842246" cy="1569660"/>
          </a:xfrm>
          <a:prstGeom prst="rect">
            <a:avLst/>
          </a:prstGeom>
        </p:spPr>
      </p:pic>
      <p:sp>
        <p:nvSpPr>
          <p:cNvPr id="8" name="TextBox 7">
            <a:extLst>
              <a:ext uri="{FF2B5EF4-FFF2-40B4-BE49-F238E27FC236}">
                <a16:creationId xmlns:a16="http://schemas.microsoft.com/office/drawing/2014/main" id="{86BC432A-844D-0146-85E5-4BABDF2D7370}"/>
              </a:ext>
            </a:extLst>
          </p:cNvPr>
          <p:cNvSpPr txBox="1"/>
          <p:nvPr/>
        </p:nvSpPr>
        <p:spPr>
          <a:xfrm>
            <a:off x="1789471" y="4306529"/>
            <a:ext cx="184731" cy="369332"/>
          </a:xfrm>
          <a:prstGeom prst="rect">
            <a:avLst/>
          </a:prstGeom>
          <a:noFill/>
        </p:spPr>
        <p:txBody>
          <a:bodyPr wrap="none" rtlCol="0">
            <a:spAutoFit/>
          </a:bodyPr>
          <a:lstStyle/>
          <a:p>
            <a:endParaRPr lang="en-US" dirty="0"/>
          </a:p>
        </p:txBody>
      </p:sp>
      <p:sp>
        <p:nvSpPr>
          <p:cNvPr id="9" name="Rounded Rectangle 8">
            <a:extLst>
              <a:ext uri="{FF2B5EF4-FFF2-40B4-BE49-F238E27FC236}">
                <a16:creationId xmlns:a16="http://schemas.microsoft.com/office/drawing/2014/main" id="{27DCF3BE-7986-8547-BCCF-A7F4BA575B3E}"/>
              </a:ext>
            </a:extLst>
          </p:cNvPr>
          <p:cNvSpPr/>
          <p:nvPr/>
        </p:nvSpPr>
        <p:spPr>
          <a:xfrm>
            <a:off x="914400" y="1352823"/>
            <a:ext cx="6414247" cy="533400"/>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3200" dirty="0">
                <a:latin typeface="Arial" panose="020B0604020202020204" pitchFamily="34" charset="0"/>
                <a:cs typeface="Arial" panose="020B0604020202020204" pitchFamily="34" charset="0"/>
              </a:rPr>
              <a:t>Microsoft Drive Optimizer </a:t>
            </a:r>
          </a:p>
        </p:txBody>
      </p:sp>
      <p:pic>
        <p:nvPicPr>
          <p:cNvPr id="10" name="Picture 9">
            <a:extLst>
              <a:ext uri="{FF2B5EF4-FFF2-40B4-BE49-F238E27FC236}">
                <a16:creationId xmlns:a16="http://schemas.microsoft.com/office/drawing/2014/main" id="{7AA10C56-B81B-0446-A32A-18E1E1FCCA2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86401" y="3471926"/>
            <a:ext cx="1371600" cy="2243074"/>
          </a:xfrm>
          <a:prstGeom prst="rect">
            <a:avLst/>
          </a:prstGeom>
        </p:spPr>
      </p:pic>
    </p:spTree>
    <p:extLst>
      <p:ext uri="{BB962C8B-B14F-4D97-AF65-F5344CB8AC3E}">
        <p14:creationId xmlns:p14="http://schemas.microsoft.com/office/powerpoint/2010/main" val="1806566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5" presetClass="entr" presetSubtype="10" fill="hold"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animEffect transition="in" filter="checkerboard(across)">
                                      <p:cBhvr>
                                        <p:cTn id="11" dur="500"/>
                                        <p:tgtEl>
                                          <p:spTgt spid="5">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5" presetClass="entr" presetSubtype="10" fill="hold" nodeType="clickEffect">
                                  <p:stCondLst>
                                    <p:cond delay="0"/>
                                  </p:stCondLst>
                                  <p:childTnLst>
                                    <p:set>
                                      <p:cBhvr>
                                        <p:cTn id="15" dur="1" fill="hold">
                                          <p:stCondLst>
                                            <p:cond delay="0"/>
                                          </p:stCondLst>
                                        </p:cTn>
                                        <p:tgtEl>
                                          <p:spTgt spid="4">
                                            <p:txEl>
                                              <p:pRg st="0" end="0"/>
                                            </p:txEl>
                                          </p:spTgt>
                                        </p:tgtEl>
                                        <p:attrNameLst>
                                          <p:attrName>style.visibility</p:attrName>
                                        </p:attrNameLst>
                                      </p:cBhvr>
                                      <p:to>
                                        <p:strVal val="visible"/>
                                      </p:to>
                                    </p:set>
                                    <p:animEffect transition="in" filter="checkerboard(across)">
                                      <p:cBhvr>
                                        <p:cTn id="16" dur="500"/>
                                        <p:tgtEl>
                                          <p:spTgt spid="4">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 presetClass="entr" presetSubtype="1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checkerboard(across)">
                                      <p:cBhvr>
                                        <p:cTn id="2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302C39C-65B1-434B-B099-0A41A1EA271F}"/>
              </a:ext>
            </a:extLst>
          </p:cNvPr>
          <p:cNvSpPr txBox="1"/>
          <p:nvPr/>
        </p:nvSpPr>
        <p:spPr>
          <a:xfrm>
            <a:off x="394446" y="2072670"/>
            <a:ext cx="8305800" cy="1569660"/>
          </a:xfrm>
          <a:prstGeom prst="rect">
            <a:avLst/>
          </a:prstGeom>
          <a:noFill/>
        </p:spPr>
        <p:txBody>
          <a:bodyPr wrap="square" rtlCol="0">
            <a:spAutoFit/>
          </a:bodyPr>
          <a:lstStyle/>
          <a:p>
            <a:pPr algn="just"/>
            <a:r>
              <a:rPr lang="vi-VN" sz="3200" dirty="0">
                <a:latin typeface="Arial" panose="020B0604020202020204" pitchFamily="34" charset="0"/>
                <a:cs typeface="Arial" panose="020B0604020202020204" pitchFamily="34" charset="0"/>
              </a:rPr>
              <a:t>3.</a:t>
            </a:r>
            <a:r>
              <a:rPr lang="vi-VN" sz="3200" b="1" dirty="0">
                <a:latin typeface="Arial" panose="020B0604020202020204" pitchFamily="34" charset="0"/>
                <a:cs typeface="Arial" panose="020B0604020202020204" pitchFamily="34" charset="0"/>
              </a:rPr>
              <a:t> </a:t>
            </a:r>
            <a:r>
              <a:rPr lang="en-US" sz="3200" b="1" dirty="0">
                <a:latin typeface="Arial" panose="020B0604020202020204" pitchFamily="34" charset="0"/>
                <a:cs typeface="Arial" panose="020B0604020202020204" pitchFamily="34" charset="0"/>
              </a:rPr>
              <a:t>R</a:t>
            </a:r>
            <a:r>
              <a:rPr lang="en-US" sz="3200" dirty="0">
                <a:latin typeface="Arial" panose="020B0604020202020204" pitchFamily="34" charset="0"/>
                <a:cs typeface="Arial" panose="020B0604020202020204" pitchFamily="34" charset="0"/>
              </a:rPr>
              <a:t>_</a:t>
            </a:r>
            <a:r>
              <a:rPr lang="vi-VN" sz="3200" dirty="0">
                <a:latin typeface="Arial" panose="020B0604020202020204" pitchFamily="34" charset="0"/>
                <a:cs typeface="Arial" panose="020B0604020202020204" pitchFamily="34" charset="0"/>
              </a:rPr>
              <a:t> _ _ _ _ </a:t>
            </a:r>
            <a:r>
              <a:rPr lang="vi-VN" sz="3200" b="1" dirty="0">
                <a:latin typeface="Arial" panose="020B0604020202020204" pitchFamily="34" charset="0"/>
                <a:cs typeface="Arial" panose="020B0604020202020204" pitchFamily="34" charset="0"/>
              </a:rPr>
              <a:t>d</a:t>
            </a:r>
            <a:r>
              <a:rPr lang="vi-VN" sz="3200" dirty="0">
                <a:latin typeface="Arial" panose="020B0604020202020204" pitchFamily="34" charset="0"/>
                <a:cs typeface="Arial" panose="020B0604020202020204" pitchFamily="34" charset="0"/>
              </a:rPr>
              <a:t>_ _ _ _ </a:t>
            </a:r>
            <a:r>
              <a:rPr lang="en-US" sz="3200" dirty="0">
                <a:latin typeface="Arial" panose="020B0604020202020204" pitchFamily="34" charset="0"/>
                <a:cs typeface="Arial" panose="020B0604020202020204" pitchFamily="34" charset="0"/>
              </a:rPr>
              <a:t>are commonly used to remove viruses from computers when it is impossible to use Safe Mode. </a:t>
            </a:r>
          </a:p>
        </p:txBody>
      </p:sp>
      <p:sp>
        <p:nvSpPr>
          <p:cNvPr id="5" name="TextBox 4">
            <a:extLst>
              <a:ext uri="{FF2B5EF4-FFF2-40B4-BE49-F238E27FC236}">
                <a16:creationId xmlns:a16="http://schemas.microsoft.com/office/drawing/2014/main" id="{744FD0FE-BB47-414B-A1B6-E54E0E66D9A0}"/>
              </a:ext>
            </a:extLst>
          </p:cNvPr>
          <p:cNvSpPr txBox="1"/>
          <p:nvPr/>
        </p:nvSpPr>
        <p:spPr>
          <a:xfrm>
            <a:off x="403411" y="647700"/>
            <a:ext cx="8063753" cy="1077218"/>
          </a:xfrm>
          <a:prstGeom prst="rect">
            <a:avLst/>
          </a:prstGeom>
          <a:noFill/>
        </p:spPr>
        <p:txBody>
          <a:bodyPr wrap="square" rtlCol="0">
            <a:spAutoFit/>
          </a:bodyPr>
          <a:lstStyle/>
          <a:p>
            <a:pPr algn="just"/>
            <a:r>
              <a:rPr lang="vi-VN" sz="3200" i="1" dirty="0">
                <a:cs typeface="Arial" panose="020B0604020202020204" pitchFamily="34" charset="0"/>
              </a:rPr>
              <a:t>Complete the sentence with a suitable word beginning with a given letter.</a:t>
            </a:r>
          </a:p>
        </p:txBody>
      </p:sp>
      <p:pic>
        <p:nvPicPr>
          <p:cNvPr id="7" name="Picture 6">
            <a:hlinkClick r:id="rId2" action="ppaction://hlinksldjump"/>
            <a:extLst>
              <a:ext uri="{FF2B5EF4-FFF2-40B4-BE49-F238E27FC236}">
                <a16:creationId xmlns:a16="http://schemas.microsoft.com/office/drawing/2014/main" id="{EB133462-3BB4-4541-BB34-AD309001B54E}"/>
              </a:ext>
            </a:extLst>
          </p:cNvPr>
          <p:cNvPicPr>
            <a:picLocks noChangeAspect="1"/>
          </p:cNvPicPr>
          <p:nvPr/>
        </p:nvPicPr>
        <p:blipFill>
          <a:blip r:embed="rId3"/>
          <a:stretch>
            <a:fillRect/>
          </a:stretch>
        </p:blipFill>
        <p:spPr>
          <a:xfrm>
            <a:off x="6858001" y="3965429"/>
            <a:ext cx="1842246" cy="1569660"/>
          </a:xfrm>
          <a:prstGeom prst="rect">
            <a:avLst/>
          </a:prstGeom>
        </p:spPr>
      </p:pic>
      <p:sp>
        <p:nvSpPr>
          <p:cNvPr id="8" name="TextBox 7">
            <a:extLst>
              <a:ext uri="{FF2B5EF4-FFF2-40B4-BE49-F238E27FC236}">
                <a16:creationId xmlns:a16="http://schemas.microsoft.com/office/drawing/2014/main" id="{86BC432A-844D-0146-85E5-4BABDF2D7370}"/>
              </a:ext>
            </a:extLst>
          </p:cNvPr>
          <p:cNvSpPr txBox="1"/>
          <p:nvPr/>
        </p:nvSpPr>
        <p:spPr>
          <a:xfrm>
            <a:off x="1789471" y="4306529"/>
            <a:ext cx="184731" cy="369332"/>
          </a:xfrm>
          <a:prstGeom prst="rect">
            <a:avLst/>
          </a:prstGeom>
          <a:noFill/>
        </p:spPr>
        <p:txBody>
          <a:bodyPr wrap="none" rtlCol="0">
            <a:spAutoFit/>
          </a:bodyPr>
          <a:lstStyle/>
          <a:p>
            <a:endParaRPr lang="en-US" dirty="0"/>
          </a:p>
        </p:txBody>
      </p:sp>
      <p:sp>
        <p:nvSpPr>
          <p:cNvPr id="9" name="Rounded Rectangle 8">
            <a:extLst>
              <a:ext uri="{FF2B5EF4-FFF2-40B4-BE49-F238E27FC236}">
                <a16:creationId xmlns:a16="http://schemas.microsoft.com/office/drawing/2014/main" id="{27DCF3BE-7986-8547-BCCF-A7F4BA575B3E}"/>
              </a:ext>
            </a:extLst>
          </p:cNvPr>
          <p:cNvSpPr/>
          <p:nvPr/>
        </p:nvSpPr>
        <p:spPr>
          <a:xfrm>
            <a:off x="914400" y="2122417"/>
            <a:ext cx="3505200" cy="533400"/>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3200" dirty="0">
                <a:latin typeface="Arial" panose="020B0604020202020204" pitchFamily="34" charset="0"/>
                <a:cs typeface="Arial" panose="020B0604020202020204" pitchFamily="34" charset="0"/>
              </a:rPr>
              <a:t>Rescue disks </a:t>
            </a:r>
          </a:p>
        </p:txBody>
      </p:sp>
      <p:pic>
        <p:nvPicPr>
          <p:cNvPr id="10" name="Picture 9">
            <a:extLst>
              <a:ext uri="{FF2B5EF4-FFF2-40B4-BE49-F238E27FC236}">
                <a16:creationId xmlns:a16="http://schemas.microsoft.com/office/drawing/2014/main" id="{910E5CDE-6FBF-7D4C-BAC0-9734B999CE4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34000" y="3543300"/>
            <a:ext cx="1384301" cy="2171700"/>
          </a:xfrm>
          <a:prstGeom prst="rect">
            <a:avLst/>
          </a:prstGeom>
        </p:spPr>
      </p:pic>
    </p:spTree>
    <p:extLst>
      <p:ext uri="{BB962C8B-B14F-4D97-AF65-F5344CB8AC3E}">
        <p14:creationId xmlns:p14="http://schemas.microsoft.com/office/powerpoint/2010/main" val="32608194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checkerboard(across)">
                                      <p:cBhvr>
                                        <p:cTn id="12" dur="500"/>
                                        <p:tgtEl>
                                          <p:spTgt spid="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4">
                                            <p:txEl>
                                              <p:pRg st="0" end="0"/>
                                            </p:txEl>
                                          </p:spTgt>
                                        </p:tgtEl>
                                        <p:attrNameLst>
                                          <p:attrName>style.visibility</p:attrName>
                                        </p:attrNameLst>
                                      </p:cBhvr>
                                      <p:to>
                                        <p:strVal val="visible"/>
                                      </p:to>
                                    </p:set>
                                    <p:animEffect transition="in" filter="checkerboard(across)">
                                      <p:cBhvr>
                                        <p:cTn id="17" dur="500"/>
                                        <p:tgtEl>
                                          <p:spTgt spid="4">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checkerboard(across)">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Title 1"/>
          <p:cNvSpPr txBox="1">
            <a:spLocks/>
          </p:cNvSpPr>
          <p:nvPr/>
        </p:nvSpPr>
        <p:spPr>
          <a:xfrm>
            <a:off x="0" y="0"/>
            <a:ext cx="9144000" cy="800100"/>
          </a:xfrm>
          <a:prstGeom prst="rect">
            <a:avLst/>
          </a:prstGeom>
          <a:solidFill>
            <a:schemeClr val="tx1">
              <a:lumMod val="85000"/>
              <a:lumOff val="15000"/>
            </a:schemeClr>
          </a:solidFill>
        </p:spPr>
        <p:style>
          <a:lnRef idx="0">
            <a:schemeClr val="accent2"/>
          </a:lnRef>
          <a:fillRef idx="3">
            <a:schemeClr val="accent2"/>
          </a:fillRef>
          <a:effectRef idx="3">
            <a:schemeClr val="accent2"/>
          </a:effectRef>
          <a:fontRef idx="minor">
            <a:schemeClr val="lt1"/>
          </a:fontRef>
        </p:style>
        <p:txBody>
          <a:bodyPr vert="horz" lIns="91440" tIns="45720" rIns="91440" bIns="45720" rtlCol="0" anchor="ctr">
            <a:normAutofit/>
          </a:bodyPr>
          <a:lstStyle>
            <a:lvl1pPr algn="ctr" defTabSz="9144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panose="020B0604020202020204" pitchFamily="34" charset="0"/>
                <a:cs typeface="Arial" panose="020B0604020202020204" pitchFamily="34" charset="0"/>
              </a:rPr>
              <a:t>Warm-up: Word-play</a:t>
            </a:r>
            <a:endParaRPr lang="en-US" b="1"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graphicFrame>
        <p:nvGraphicFramePr>
          <p:cNvPr id="6" name="Diagram 5"/>
          <p:cNvGraphicFramePr/>
          <p:nvPr>
            <p:extLst>
              <p:ext uri="{D42A27DB-BD31-4B8C-83A1-F6EECF244321}">
                <p14:modId xmlns:p14="http://schemas.microsoft.com/office/powerpoint/2010/main" val="3346658919"/>
              </p:ext>
            </p:extLst>
          </p:nvPr>
        </p:nvGraphicFramePr>
        <p:xfrm>
          <a:off x="152400" y="952500"/>
          <a:ext cx="8991600" cy="152426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4">
            <a:extLst>
              <a:ext uri="{FF2B5EF4-FFF2-40B4-BE49-F238E27FC236}">
                <a16:creationId xmlns:a16="http://schemas.microsoft.com/office/drawing/2014/main" id="{064C8DB8-95DC-5F4F-B428-DCF8D139DA18}"/>
              </a:ext>
            </a:extLst>
          </p:cNvPr>
          <p:cNvPicPr>
            <a:picLocks noChangeAspect="1"/>
          </p:cNvPicPr>
          <p:nvPr/>
        </p:nvPicPr>
        <p:blipFill>
          <a:blip r:embed="rId8"/>
          <a:stretch>
            <a:fillRect/>
          </a:stretch>
        </p:blipFill>
        <p:spPr>
          <a:xfrm>
            <a:off x="6019800" y="2324100"/>
            <a:ext cx="2971799" cy="3162034"/>
          </a:xfrm>
          <a:prstGeom prst="rect">
            <a:avLst/>
          </a:prstGeom>
        </p:spPr>
      </p:pic>
      <p:sp>
        <p:nvSpPr>
          <p:cNvPr id="10" name="TextBox 9">
            <a:extLst>
              <a:ext uri="{FF2B5EF4-FFF2-40B4-BE49-F238E27FC236}">
                <a16:creationId xmlns:a16="http://schemas.microsoft.com/office/drawing/2014/main" id="{69246CC5-A0FB-2746-B61A-BC6E63C1A9BB}"/>
              </a:ext>
            </a:extLst>
          </p:cNvPr>
          <p:cNvSpPr txBox="1"/>
          <p:nvPr/>
        </p:nvSpPr>
        <p:spPr>
          <a:xfrm>
            <a:off x="152400" y="1976596"/>
            <a:ext cx="5562600" cy="3323987"/>
          </a:xfrm>
          <a:prstGeom prst="rect">
            <a:avLst/>
          </a:prstGeom>
          <a:noFill/>
        </p:spPr>
        <p:txBody>
          <a:bodyPr wrap="square" rtlCol="0">
            <a:spAutoFit/>
          </a:bodyPr>
          <a:lstStyle/>
          <a:p>
            <a:pPr marL="457200" indent="-457200">
              <a:buFont typeface="Wingdings" pitchFamily="2" charset="2"/>
              <a:buChar char="v"/>
            </a:pPr>
            <a:r>
              <a:rPr lang="vi-VN" sz="3000" dirty="0"/>
              <a:t>Work in groups</a:t>
            </a:r>
            <a:endParaRPr lang="en-US" sz="3000" dirty="0"/>
          </a:p>
          <a:p>
            <a:pPr marL="457200" indent="-457200">
              <a:buFont typeface="Wingdings" pitchFamily="2" charset="2"/>
              <a:buChar char="v"/>
            </a:pPr>
            <a:r>
              <a:rPr lang="vi-VN" sz="3000" dirty="0"/>
              <a:t>Find the hidden words in the square (vertically, horizontally, diagonally). They may be upside-down or back to front.</a:t>
            </a:r>
            <a:endParaRPr lang="en-US" sz="3000" dirty="0"/>
          </a:p>
          <a:p>
            <a:pPr marL="457200" indent="-457200">
              <a:buFont typeface="Wingdings" pitchFamily="2" charset="2"/>
              <a:buChar char="v"/>
            </a:pPr>
            <a:r>
              <a:rPr lang="vi-VN" sz="3000" dirty="0"/>
              <a:t>Use the clues to help you</a:t>
            </a:r>
            <a:endParaRPr lang="en-US" sz="3000" dirty="0"/>
          </a:p>
        </p:txBody>
      </p:sp>
    </p:spTree>
    <p:extLst>
      <p:ext uri="{BB962C8B-B14F-4D97-AF65-F5344CB8AC3E}">
        <p14:creationId xmlns:p14="http://schemas.microsoft.com/office/powerpoint/2010/main" val="151175857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0">
                                            <p:txEl>
                                              <p:pRg st="0" end="0"/>
                                            </p:txEl>
                                          </p:spTgt>
                                        </p:tgtEl>
                                        <p:attrNameLst>
                                          <p:attrName>style.visibility</p:attrName>
                                        </p:attrNameLst>
                                      </p:cBhvr>
                                      <p:to>
                                        <p:strVal val="visible"/>
                                      </p:to>
                                    </p:set>
                                    <p:animEffect transition="in" filter="blinds(horizontal)">
                                      <p:cBhvr>
                                        <p:cTn id="12" dur="500"/>
                                        <p:tgtEl>
                                          <p:spTgt spid="10">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0">
                                            <p:txEl>
                                              <p:pRg st="1" end="1"/>
                                            </p:txEl>
                                          </p:spTgt>
                                        </p:tgtEl>
                                        <p:attrNameLst>
                                          <p:attrName>style.visibility</p:attrName>
                                        </p:attrNameLst>
                                      </p:cBhvr>
                                      <p:to>
                                        <p:strVal val="visible"/>
                                      </p:to>
                                    </p:set>
                                    <p:animEffect transition="in" filter="blinds(horizontal)">
                                      <p:cBhvr>
                                        <p:cTn id="17" dur="500"/>
                                        <p:tgtEl>
                                          <p:spTgt spid="10">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10">
                                            <p:txEl>
                                              <p:pRg st="2" end="2"/>
                                            </p:txEl>
                                          </p:spTgt>
                                        </p:tgtEl>
                                        <p:attrNameLst>
                                          <p:attrName>style.visibility</p:attrName>
                                        </p:attrNameLst>
                                      </p:cBhvr>
                                      <p:to>
                                        <p:strVal val="visible"/>
                                      </p:to>
                                    </p:set>
                                    <p:animEffect transition="in" filter="blinds(horizontal)">
                                      <p:cBhvr>
                                        <p:cTn id="22" dur="500"/>
                                        <p:tgtEl>
                                          <p:spTgt spid="10">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302C39C-65B1-434B-B099-0A41A1EA271F}"/>
              </a:ext>
            </a:extLst>
          </p:cNvPr>
          <p:cNvSpPr txBox="1"/>
          <p:nvPr/>
        </p:nvSpPr>
        <p:spPr>
          <a:xfrm>
            <a:off x="394446" y="2072670"/>
            <a:ext cx="8305800" cy="2185214"/>
          </a:xfrm>
          <a:prstGeom prst="rect">
            <a:avLst/>
          </a:prstGeom>
          <a:noFill/>
        </p:spPr>
        <p:txBody>
          <a:bodyPr wrap="square" rtlCol="0">
            <a:spAutoFit/>
          </a:bodyPr>
          <a:lstStyle/>
          <a:p>
            <a:pPr algn="just"/>
            <a:r>
              <a:rPr lang="vi-VN" sz="3400" dirty="0">
                <a:latin typeface="Arial" panose="020B0604020202020204" pitchFamily="34" charset="0"/>
                <a:cs typeface="Arial" panose="020B0604020202020204" pitchFamily="34" charset="0"/>
              </a:rPr>
              <a:t>4. </a:t>
            </a:r>
            <a:r>
              <a:rPr lang="en-US" sz="3400" dirty="0">
                <a:latin typeface="Arial" panose="020B0604020202020204" pitchFamily="34" charset="0"/>
                <a:cs typeface="Arial" panose="020B0604020202020204" pitchFamily="34" charset="0"/>
              </a:rPr>
              <a:t>When you start to hear extra grinding sounds, or your computer doesn't open files as quickly as it did before, it's time to </a:t>
            </a:r>
            <a:r>
              <a:rPr lang="en-US" sz="3400" b="1" dirty="0">
                <a:latin typeface="Arial" panose="020B0604020202020204" pitchFamily="34" charset="0"/>
                <a:cs typeface="Arial" panose="020B0604020202020204" pitchFamily="34" charset="0"/>
              </a:rPr>
              <a:t>d</a:t>
            </a:r>
            <a:r>
              <a:rPr lang="vi-VN" sz="3400" dirty="0">
                <a:latin typeface="Arial" panose="020B0604020202020204" pitchFamily="34" charset="0"/>
                <a:cs typeface="Arial" panose="020B0604020202020204" pitchFamily="34" charset="0"/>
              </a:rPr>
              <a:t>_ _ _ _ _ _ _ _ _</a:t>
            </a:r>
            <a:r>
              <a:rPr lang="en-US" sz="3400" dirty="0">
                <a:latin typeface="Arial" panose="020B0604020202020204" pitchFamily="34" charset="0"/>
                <a:cs typeface="Arial" panose="020B0604020202020204" pitchFamily="34" charset="0"/>
              </a:rPr>
              <a:t>. </a:t>
            </a:r>
          </a:p>
        </p:txBody>
      </p:sp>
      <p:sp>
        <p:nvSpPr>
          <p:cNvPr id="5" name="TextBox 4">
            <a:extLst>
              <a:ext uri="{FF2B5EF4-FFF2-40B4-BE49-F238E27FC236}">
                <a16:creationId xmlns:a16="http://schemas.microsoft.com/office/drawing/2014/main" id="{744FD0FE-BB47-414B-A1B6-E54E0E66D9A0}"/>
              </a:ext>
            </a:extLst>
          </p:cNvPr>
          <p:cNvSpPr txBox="1"/>
          <p:nvPr/>
        </p:nvSpPr>
        <p:spPr>
          <a:xfrm>
            <a:off x="403411" y="647700"/>
            <a:ext cx="8063753" cy="1077218"/>
          </a:xfrm>
          <a:prstGeom prst="rect">
            <a:avLst/>
          </a:prstGeom>
          <a:noFill/>
        </p:spPr>
        <p:txBody>
          <a:bodyPr wrap="square" rtlCol="0">
            <a:spAutoFit/>
          </a:bodyPr>
          <a:lstStyle/>
          <a:p>
            <a:pPr algn="just"/>
            <a:r>
              <a:rPr lang="vi-VN" sz="3200" i="1" dirty="0">
                <a:cs typeface="Arial" panose="020B0604020202020204" pitchFamily="34" charset="0"/>
              </a:rPr>
              <a:t>Complete the sentence with a suitable word beginning with a given letter.</a:t>
            </a:r>
          </a:p>
        </p:txBody>
      </p:sp>
      <p:pic>
        <p:nvPicPr>
          <p:cNvPr id="7" name="Picture 6">
            <a:hlinkClick r:id="rId2" action="ppaction://hlinksldjump"/>
            <a:extLst>
              <a:ext uri="{FF2B5EF4-FFF2-40B4-BE49-F238E27FC236}">
                <a16:creationId xmlns:a16="http://schemas.microsoft.com/office/drawing/2014/main" id="{EB133462-3BB4-4541-BB34-AD309001B54E}"/>
              </a:ext>
            </a:extLst>
          </p:cNvPr>
          <p:cNvPicPr>
            <a:picLocks noChangeAspect="1"/>
          </p:cNvPicPr>
          <p:nvPr/>
        </p:nvPicPr>
        <p:blipFill>
          <a:blip r:embed="rId3"/>
          <a:stretch>
            <a:fillRect/>
          </a:stretch>
        </p:blipFill>
        <p:spPr>
          <a:xfrm>
            <a:off x="6858001" y="3965429"/>
            <a:ext cx="1842246" cy="1569660"/>
          </a:xfrm>
          <a:prstGeom prst="rect">
            <a:avLst/>
          </a:prstGeom>
        </p:spPr>
      </p:pic>
      <p:sp>
        <p:nvSpPr>
          <p:cNvPr id="8" name="TextBox 7">
            <a:extLst>
              <a:ext uri="{FF2B5EF4-FFF2-40B4-BE49-F238E27FC236}">
                <a16:creationId xmlns:a16="http://schemas.microsoft.com/office/drawing/2014/main" id="{86BC432A-844D-0146-85E5-4BABDF2D7370}"/>
              </a:ext>
            </a:extLst>
          </p:cNvPr>
          <p:cNvSpPr txBox="1"/>
          <p:nvPr/>
        </p:nvSpPr>
        <p:spPr>
          <a:xfrm>
            <a:off x="1789471" y="4306529"/>
            <a:ext cx="184731" cy="369332"/>
          </a:xfrm>
          <a:prstGeom prst="rect">
            <a:avLst/>
          </a:prstGeom>
          <a:noFill/>
        </p:spPr>
        <p:txBody>
          <a:bodyPr wrap="none" rtlCol="0">
            <a:spAutoFit/>
          </a:bodyPr>
          <a:lstStyle/>
          <a:p>
            <a:endParaRPr lang="en-US" dirty="0"/>
          </a:p>
        </p:txBody>
      </p:sp>
      <p:sp>
        <p:nvSpPr>
          <p:cNvPr id="9" name="Rounded Rectangle 8">
            <a:extLst>
              <a:ext uri="{FF2B5EF4-FFF2-40B4-BE49-F238E27FC236}">
                <a16:creationId xmlns:a16="http://schemas.microsoft.com/office/drawing/2014/main" id="{27DCF3BE-7986-8547-BCCF-A7F4BA575B3E}"/>
              </a:ext>
            </a:extLst>
          </p:cNvPr>
          <p:cNvSpPr/>
          <p:nvPr/>
        </p:nvSpPr>
        <p:spPr>
          <a:xfrm>
            <a:off x="443753" y="3724484"/>
            <a:ext cx="3366247" cy="533400"/>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vi-VN" sz="3400" dirty="0">
                <a:latin typeface="Arial" panose="020B0604020202020204" pitchFamily="34" charset="0"/>
                <a:cs typeface="Arial" panose="020B0604020202020204" pitchFamily="34" charset="0"/>
              </a:rPr>
              <a:t>defragment</a:t>
            </a:r>
            <a:r>
              <a:rPr lang="en-US" sz="3400" dirty="0">
                <a:latin typeface="Arial" panose="020B0604020202020204" pitchFamily="34" charset="0"/>
                <a:cs typeface="Arial" panose="020B0604020202020204" pitchFamily="34" charset="0"/>
              </a:rPr>
              <a:t> </a:t>
            </a:r>
          </a:p>
        </p:txBody>
      </p:sp>
      <p:pic>
        <p:nvPicPr>
          <p:cNvPr id="10" name="Picture 9">
            <a:extLst>
              <a:ext uri="{FF2B5EF4-FFF2-40B4-BE49-F238E27FC236}">
                <a16:creationId xmlns:a16="http://schemas.microsoft.com/office/drawing/2014/main" id="{2FEE5F8D-7F45-D34D-B40B-CD2F559440E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34002" y="3724484"/>
            <a:ext cx="1401291" cy="1982153"/>
          </a:xfrm>
          <a:prstGeom prst="rect">
            <a:avLst/>
          </a:prstGeom>
        </p:spPr>
      </p:pic>
      <p:sp>
        <p:nvSpPr>
          <p:cNvPr id="3" name="TextBox 2">
            <a:extLst>
              <a:ext uri="{FF2B5EF4-FFF2-40B4-BE49-F238E27FC236}">
                <a16:creationId xmlns:a16="http://schemas.microsoft.com/office/drawing/2014/main" id="{ADA14190-B275-B648-93D2-1B2160023504}"/>
              </a:ext>
            </a:extLst>
          </p:cNvPr>
          <p:cNvSpPr txBox="1"/>
          <p:nvPr/>
        </p:nvSpPr>
        <p:spPr>
          <a:xfrm>
            <a:off x="5113428" y="3991184"/>
            <a:ext cx="441146" cy="1015663"/>
          </a:xfrm>
          <a:prstGeom prst="rect">
            <a:avLst/>
          </a:prstGeom>
          <a:noFill/>
        </p:spPr>
        <p:txBody>
          <a:bodyPr wrap="none" rtlCol="0">
            <a:spAutoFit/>
          </a:bodyPr>
          <a:lstStyle/>
          <a:p>
            <a:r>
              <a:rPr lang="en-US" sz="6000" b="1"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3194708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checkerboard(across)">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checkerboard(across)">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5">
                                            <p:txEl>
                                              <p:pRg st="0" end="0"/>
                                            </p:txEl>
                                          </p:spTgt>
                                        </p:tgtEl>
                                        <p:attrNameLst>
                                          <p:attrName>style.visibility</p:attrName>
                                        </p:attrNameLst>
                                      </p:cBhvr>
                                      <p:to>
                                        <p:strVal val="visible"/>
                                      </p:to>
                                    </p:set>
                                    <p:animEffect transition="in" filter="checkerboard(across)">
                                      <p:cBhvr>
                                        <p:cTn id="17" dur="500"/>
                                        <p:tgtEl>
                                          <p:spTgt spid="5">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nodeType="clickEffect">
                                  <p:stCondLst>
                                    <p:cond delay="0"/>
                                  </p:stCondLst>
                                  <p:childTnLst>
                                    <p:set>
                                      <p:cBhvr>
                                        <p:cTn id="21" dur="1" fill="hold">
                                          <p:stCondLst>
                                            <p:cond delay="0"/>
                                          </p:stCondLst>
                                        </p:cTn>
                                        <p:tgtEl>
                                          <p:spTgt spid="4">
                                            <p:txEl>
                                              <p:pRg st="0" end="0"/>
                                            </p:txEl>
                                          </p:spTgt>
                                        </p:tgtEl>
                                        <p:attrNameLst>
                                          <p:attrName>style.visibility</p:attrName>
                                        </p:attrNameLst>
                                      </p:cBhvr>
                                      <p:to>
                                        <p:strVal val="visible"/>
                                      </p:to>
                                    </p:set>
                                    <p:animEffect transition="in" filter="checkerboard(across)">
                                      <p:cBhvr>
                                        <p:cTn id="22" dur="500"/>
                                        <p:tgtEl>
                                          <p:spTgt spid="4">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5" presetClass="entr" presetSubtype="1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checkerboard(across)">
                                      <p:cBhvr>
                                        <p:cTn id="2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3"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1106F4-53E5-B347-A0D2-3F101796198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76D7304-EB83-D941-B7E1-C390DBDB9A69}"/>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908D59A8-66E2-E143-8F10-2C3DF6DB76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0417" y="196546"/>
            <a:ext cx="8239829" cy="3962400"/>
          </a:xfrm>
          <a:prstGeom prst="rect">
            <a:avLst/>
          </a:prstGeom>
        </p:spPr>
      </p:pic>
      <p:pic>
        <p:nvPicPr>
          <p:cNvPr id="5" name="Picture 4">
            <a:hlinkClick r:id="rId3" action="ppaction://hlinksldjump"/>
            <a:extLst>
              <a:ext uri="{FF2B5EF4-FFF2-40B4-BE49-F238E27FC236}">
                <a16:creationId xmlns:a16="http://schemas.microsoft.com/office/drawing/2014/main" id="{5359079E-E35F-A34D-9702-EA2EDC4AD291}"/>
              </a:ext>
            </a:extLst>
          </p:cNvPr>
          <p:cNvPicPr>
            <a:picLocks noChangeAspect="1"/>
          </p:cNvPicPr>
          <p:nvPr/>
        </p:nvPicPr>
        <p:blipFill>
          <a:blip r:embed="rId4"/>
          <a:stretch>
            <a:fillRect/>
          </a:stretch>
        </p:blipFill>
        <p:spPr>
          <a:xfrm>
            <a:off x="7117258" y="4158946"/>
            <a:ext cx="1842246" cy="1569660"/>
          </a:xfrm>
          <a:prstGeom prst="rect">
            <a:avLst/>
          </a:prstGeom>
        </p:spPr>
      </p:pic>
    </p:spTree>
    <p:extLst>
      <p:ext uri="{BB962C8B-B14F-4D97-AF65-F5344CB8AC3E}">
        <p14:creationId xmlns:p14="http://schemas.microsoft.com/office/powerpoint/2010/main" val="604746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4"/>
                                        </p:tgtEl>
                                        <p:attrNameLst>
                                          <p:attrName>r</p:attrName>
                                        </p:attrNameLst>
                                      </p:cBhvr>
                                    </p:animRot>
                                    <p:animRot by="-240000">
                                      <p:cBhvr>
                                        <p:cTn id="7" dur="200" fill="hold">
                                          <p:stCondLst>
                                            <p:cond delay="200"/>
                                          </p:stCondLst>
                                        </p:cTn>
                                        <p:tgtEl>
                                          <p:spTgt spid="4"/>
                                        </p:tgtEl>
                                        <p:attrNameLst>
                                          <p:attrName>r</p:attrName>
                                        </p:attrNameLst>
                                      </p:cBhvr>
                                    </p:animRot>
                                    <p:animRot by="240000">
                                      <p:cBhvr>
                                        <p:cTn id="8" dur="200" fill="hold">
                                          <p:stCondLst>
                                            <p:cond delay="400"/>
                                          </p:stCondLst>
                                        </p:cTn>
                                        <p:tgtEl>
                                          <p:spTgt spid="4"/>
                                        </p:tgtEl>
                                        <p:attrNameLst>
                                          <p:attrName>r</p:attrName>
                                        </p:attrNameLst>
                                      </p:cBhvr>
                                    </p:animRot>
                                    <p:animRot by="-240000">
                                      <p:cBhvr>
                                        <p:cTn id="9" dur="200" fill="hold">
                                          <p:stCondLst>
                                            <p:cond delay="600"/>
                                          </p:stCondLst>
                                        </p:cTn>
                                        <p:tgtEl>
                                          <p:spTgt spid="4"/>
                                        </p:tgtEl>
                                        <p:attrNameLst>
                                          <p:attrName>r</p:attrName>
                                        </p:attrNameLst>
                                      </p:cBhvr>
                                    </p:animRot>
                                    <p:animRot by="120000">
                                      <p:cBhvr>
                                        <p:cTn id="10" dur="200" fill="hold">
                                          <p:stCondLst>
                                            <p:cond delay="800"/>
                                          </p:stCondLst>
                                        </p:cTn>
                                        <p:tgtEl>
                                          <p:spTgt spid="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302C39C-65B1-434B-B099-0A41A1EA271F}"/>
              </a:ext>
            </a:extLst>
          </p:cNvPr>
          <p:cNvSpPr txBox="1"/>
          <p:nvPr/>
        </p:nvSpPr>
        <p:spPr>
          <a:xfrm>
            <a:off x="394446" y="1590793"/>
            <a:ext cx="8444754" cy="2062103"/>
          </a:xfrm>
          <a:prstGeom prst="rect">
            <a:avLst/>
          </a:prstGeom>
          <a:noFill/>
        </p:spPr>
        <p:txBody>
          <a:bodyPr wrap="square" rtlCol="0">
            <a:spAutoFit/>
          </a:bodyPr>
          <a:lstStyle/>
          <a:p>
            <a:pPr algn="just"/>
            <a:r>
              <a:rPr lang="en-US" sz="3200" dirty="0">
                <a:latin typeface="Arial" panose="020B0604020202020204" pitchFamily="34" charset="0"/>
                <a:cs typeface="Arial" panose="020B0604020202020204" pitchFamily="34" charset="0"/>
              </a:rPr>
              <a:t>6. </a:t>
            </a:r>
            <a:r>
              <a:rPr lang="en-US" sz="3200" b="1" dirty="0">
                <a:latin typeface="Arial" panose="020B0604020202020204" pitchFamily="34" charset="0"/>
                <a:cs typeface="Arial" panose="020B0604020202020204" pitchFamily="34" charset="0"/>
              </a:rPr>
              <a:t>P</a:t>
            </a:r>
            <a:r>
              <a:rPr lang="vi-VN" sz="3200" dirty="0">
                <a:latin typeface="Arial" panose="020B0604020202020204" pitchFamily="34" charset="0"/>
                <a:cs typeface="Arial" panose="020B0604020202020204" pitchFamily="34" charset="0"/>
              </a:rPr>
              <a:t>_ _ _ _ _ _ _ _ _ _ _</a:t>
            </a:r>
            <a:r>
              <a:rPr lang="en-US" sz="3200" dirty="0">
                <a:latin typeface="Arial" panose="020B0604020202020204" pitchFamily="34" charset="0"/>
                <a:cs typeface="Arial" panose="020B0604020202020204" pitchFamily="34" charset="0"/>
              </a:rPr>
              <a:t> a disk can make it easier to organize</a:t>
            </a:r>
            <a:r>
              <a:rPr lang="vi-VN" sz="3200" dirty="0">
                <a:latin typeface="Arial" panose="020B0604020202020204" pitchFamily="34" charset="0"/>
                <a:cs typeface="Arial" panose="020B0604020202020204" pitchFamily="34" charset="0"/>
              </a:rPr>
              <a:t> files</a:t>
            </a:r>
            <a:r>
              <a:rPr lang="en-US" sz="3200" dirty="0">
                <a:latin typeface="Arial" panose="020B0604020202020204" pitchFamily="34" charset="0"/>
                <a:cs typeface="Arial" panose="020B0604020202020204" pitchFamily="34" charset="0"/>
              </a:rPr>
              <a:t>, such as video and photo libraries, especially if you have a large hard drive.</a:t>
            </a:r>
          </a:p>
        </p:txBody>
      </p:sp>
      <p:sp>
        <p:nvSpPr>
          <p:cNvPr id="5" name="TextBox 4">
            <a:extLst>
              <a:ext uri="{FF2B5EF4-FFF2-40B4-BE49-F238E27FC236}">
                <a16:creationId xmlns:a16="http://schemas.microsoft.com/office/drawing/2014/main" id="{744FD0FE-BB47-414B-A1B6-E54E0E66D9A0}"/>
              </a:ext>
            </a:extLst>
          </p:cNvPr>
          <p:cNvSpPr txBox="1"/>
          <p:nvPr/>
        </p:nvSpPr>
        <p:spPr>
          <a:xfrm>
            <a:off x="394446" y="364241"/>
            <a:ext cx="8063753" cy="1077218"/>
          </a:xfrm>
          <a:prstGeom prst="rect">
            <a:avLst/>
          </a:prstGeom>
          <a:noFill/>
        </p:spPr>
        <p:txBody>
          <a:bodyPr wrap="square" rtlCol="0">
            <a:spAutoFit/>
          </a:bodyPr>
          <a:lstStyle/>
          <a:p>
            <a:pPr algn="just"/>
            <a:r>
              <a:rPr lang="vi-VN" sz="3200" i="1" dirty="0">
                <a:cs typeface="Arial" panose="020B0604020202020204" pitchFamily="34" charset="0"/>
              </a:rPr>
              <a:t>Complete the sentence with a suitable word beginning with a given letter.</a:t>
            </a:r>
          </a:p>
        </p:txBody>
      </p:sp>
      <p:pic>
        <p:nvPicPr>
          <p:cNvPr id="7" name="Picture 6">
            <a:hlinkClick r:id="rId2" action="ppaction://hlinksldjump"/>
            <a:extLst>
              <a:ext uri="{FF2B5EF4-FFF2-40B4-BE49-F238E27FC236}">
                <a16:creationId xmlns:a16="http://schemas.microsoft.com/office/drawing/2014/main" id="{EB133462-3BB4-4541-BB34-AD309001B54E}"/>
              </a:ext>
            </a:extLst>
          </p:cNvPr>
          <p:cNvPicPr>
            <a:picLocks noChangeAspect="1"/>
          </p:cNvPicPr>
          <p:nvPr/>
        </p:nvPicPr>
        <p:blipFill>
          <a:blip r:embed="rId3"/>
          <a:stretch>
            <a:fillRect/>
          </a:stretch>
        </p:blipFill>
        <p:spPr>
          <a:xfrm>
            <a:off x="6858001" y="3965429"/>
            <a:ext cx="1842246" cy="1569660"/>
          </a:xfrm>
          <a:prstGeom prst="rect">
            <a:avLst/>
          </a:prstGeom>
        </p:spPr>
      </p:pic>
      <p:sp>
        <p:nvSpPr>
          <p:cNvPr id="8" name="TextBox 7">
            <a:extLst>
              <a:ext uri="{FF2B5EF4-FFF2-40B4-BE49-F238E27FC236}">
                <a16:creationId xmlns:a16="http://schemas.microsoft.com/office/drawing/2014/main" id="{86BC432A-844D-0146-85E5-4BABDF2D7370}"/>
              </a:ext>
            </a:extLst>
          </p:cNvPr>
          <p:cNvSpPr txBox="1"/>
          <p:nvPr/>
        </p:nvSpPr>
        <p:spPr>
          <a:xfrm>
            <a:off x="1789471" y="4306529"/>
            <a:ext cx="184731" cy="369332"/>
          </a:xfrm>
          <a:prstGeom prst="rect">
            <a:avLst/>
          </a:prstGeom>
          <a:noFill/>
        </p:spPr>
        <p:txBody>
          <a:bodyPr wrap="none" rtlCol="0">
            <a:spAutoFit/>
          </a:bodyPr>
          <a:lstStyle/>
          <a:p>
            <a:endParaRPr lang="en-US" dirty="0"/>
          </a:p>
        </p:txBody>
      </p:sp>
      <p:sp>
        <p:nvSpPr>
          <p:cNvPr id="9" name="Rounded Rectangle 8">
            <a:extLst>
              <a:ext uri="{FF2B5EF4-FFF2-40B4-BE49-F238E27FC236}">
                <a16:creationId xmlns:a16="http://schemas.microsoft.com/office/drawing/2014/main" id="{27DCF3BE-7986-8547-BCCF-A7F4BA575B3E}"/>
              </a:ext>
            </a:extLst>
          </p:cNvPr>
          <p:cNvSpPr/>
          <p:nvPr/>
        </p:nvSpPr>
        <p:spPr>
          <a:xfrm>
            <a:off x="990600" y="1613653"/>
            <a:ext cx="3886200" cy="533400"/>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3200" dirty="0">
                <a:latin typeface="Arial" panose="020B0604020202020204" pitchFamily="34" charset="0"/>
                <a:cs typeface="Arial" panose="020B0604020202020204" pitchFamily="34" charset="0"/>
              </a:rPr>
              <a:t>Partitioning</a:t>
            </a:r>
          </a:p>
        </p:txBody>
      </p:sp>
      <p:pic>
        <p:nvPicPr>
          <p:cNvPr id="10" name="Picture 9">
            <a:extLst>
              <a:ext uri="{FF2B5EF4-FFF2-40B4-BE49-F238E27FC236}">
                <a16:creationId xmlns:a16="http://schemas.microsoft.com/office/drawing/2014/main" id="{F5BE141F-664F-AF4F-AB53-7EB66ED2D4A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10199" y="3314700"/>
            <a:ext cx="1447801" cy="2400300"/>
          </a:xfrm>
          <a:prstGeom prst="rect">
            <a:avLst/>
          </a:prstGeom>
        </p:spPr>
      </p:pic>
    </p:spTree>
    <p:extLst>
      <p:ext uri="{BB962C8B-B14F-4D97-AF65-F5344CB8AC3E}">
        <p14:creationId xmlns:p14="http://schemas.microsoft.com/office/powerpoint/2010/main" val="2226253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5" presetClass="entr" presetSubtype="10" fill="hold"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animEffect transition="in" filter="checkerboard(across)">
                                      <p:cBhvr>
                                        <p:cTn id="11" dur="500"/>
                                        <p:tgtEl>
                                          <p:spTgt spid="5">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5" presetClass="entr" presetSubtype="10" fill="hold" nodeType="clickEffect">
                                  <p:stCondLst>
                                    <p:cond delay="0"/>
                                  </p:stCondLst>
                                  <p:childTnLst>
                                    <p:set>
                                      <p:cBhvr>
                                        <p:cTn id="15" dur="1" fill="hold">
                                          <p:stCondLst>
                                            <p:cond delay="0"/>
                                          </p:stCondLst>
                                        </p:cTn>
                                        <p:tgtEl>
                                          <p:spTgt spid="4">
                                            <p:txEl>
                                              <p:pRg st="0" end="0"/>
                                            </p:txEl>
                                          </p:spTgt>
                                        </p:tgtEl>
                                        <p:attrNameLst>
                                          <p:attrName>style.visibility</p:attrName>
                                        </p:attrNameLst>
                                      </p:cBhvr>
                                      <p:to>
                                        <p:strVal val="visible"/>
                                      </p:to>
                                    </p:set>
                                    <p:animEffect transition="in" filter="checkerboard(across)">
                                      <p:cBhvr>
                                        <p:cTn id="16" dur="500"/>
                                        <p:tgtEl>
                                          <p:spTgt spid="4">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 presetClass="entr" presetSubtype="1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checkerboard(across)">
                                      <p:cBhvr>
                                        <p:cTn id="2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302C39C-65B1-434B-B099-0A41A1EA271F}"/>
              </a:ext>
            </a:extLst>
          </p:cNvPr>
          <p:cNvSpPr txBox="1"/>
          <p:nvPr/>
        </p:nvSpPr>
        <p:spPr>
          <a:xfrm>
            <a:off x="443754" y="1220545"/>
            <a:ext cx="8305800" cy="2554545"/>
          </a:xfrm>
          <a:prstGeom prst="rect">
            <a:avLst/>
          </a:prstGeom>
          <a:noFill/>
        </p:spPr>
        <p:txBody>
          <a:bodyPr wrap="square" rtlCol="0">
            <a:spAutoFit/>
          </a:bodyPr>
          <a:lstStyle/>
          <a:p>
            <a:pPr algn="just"/>
            <a:r>
              <a:rPr lang="vi-VN" sz="3200" dirty="0">
                <a:latin typeface="Arial" panose="020B0604020202020204" pitchFamily="34" charset="0"/>
                <a:cs typeface="Arial" panose="020B0604020202020204" pitchFamily="34" charset="0"/>
              </a:rPr>
              <a:t>7. </a:t>
            </a:r>
            <a:r>
              <a:rPr lang="en-US" sz="3200" dirty="0">
                <a:latin typeface="Arial" panose="020B0604020202020204" pitchFamily="34" charset="0"/>
                <a:cs typeface="Arial" panose="020B0604020202020204" pitchFamily="34" charset="0"/>
              </a:rPr>
              <a:t>To </a:t>
            </a:r>
            <a:r>
              <a:rPr lang="en-US" sz="3200" b="1" dirty="0">
                <a:latin typeface="Arial" panose="020B0604020202020204" pitchFamily="34" charset="0"/>
                <a:cs typeface="Arial" panose="020B0604020202020204" pitchFamily="34" charset="0"/>
              </a:rPr>
              <a:t>c</a:t>
            </a:r>
            <a:r>
              <a:rPr lang="en-US" sz="3200" dirty="0">
                <a:latin typeface="Arial" panose="020B0604020202020204" pitchFamily="34" charset="0"/>
                <a:cs typeface="Arial" panose="020B0604020202020204" pitchFamily="34" charset="0"/>
              </a:rPr>
              <a:t>_</a:t>
            </a:r>
            <a:r>
              <a:rPr lang="vi-VN" sz="3200" dirty="0">
                <a:latin typeface="Arial" panose="020B0604020202020204" pitchFamily="34" charset="0"/>
                <a:cs typeface="Arial" panose="020B0604020202020204" pitchFamily="34" charset="0"/>
              </a:rPr>
              <a:t> _ _ _ _ _ _ _</a:t>
            </a:r>
            <a:r>
              <a:rPr lang="en-US" sz="3200" dirty="0">
                <a:latin typeface="Arial" panose="020B0604020202020204" pitchFamily="34" charset="0"/>
                <a:cs typeface="Arial" panose="020B0604020202020204" pitchFamily="34" charset="0"/>
              </a:rPr>
              <a:t> the desktop, select Start &gt; Control Panel &gt; Display or right-click the mouse on a vacant area of the desktop and choose Properties from the pop-up menu. </a:t>
            </a:r>
          </a:p>
        </p:txBody>
      </p:sp>
      <p:sp>
        <p:nvSpPr>
          <p:cNvPr id="5" name="TextBox 4">
            <a:extLst>
              <a:ext uri="{FF2B5EF4-FFF2-40B4-BE49-F238E27FC236}">
                <a16:creationId xmlns:a16="http://schemas.microsoft.com/office/drawing/2014/main" id="{744FD0FE-BB47-414B-A1B6-E54E0E66D9A0}"/>
              </a:ext>
            </a:extLst>
          </p:cNvPr>
          <p:cNvSpPr txBox="1"/>
          <p:nvPr/>
        </p:nvSpPr>
        <p:spPr>
          <a:xfrm>
            <a:off x="394446" y="179911"/>
            <a:ext cx="8063753" cy="1077218"/>
          </a:xfrm>
          <a:prstGeom prst="rect">
            <a:avLst/>
          </a:prstGeom>
          <a:noFill/>
        </p:spPr>
        <p:txBody>
          <a:bodyPr wrap="square" rtlCol="0">
            <a:spAutoFit/>
          </a:bodyPr>
          <a:lstStyle/>
          <a:p>
            <a:pPr algn="just"/>
            <a:r>
              <a:rPr lang="vi-VN" sz="3200" i="1" dirty="0">
                <a:cs typeface="Arial" panose="020B0604020202020204" pitchFamily="34" charset="0"/>
              </a:rPr>
              <a:t>Complete the sentence with a suitable word beginning with a given letter.</a:t>
            </a:r>
          </a:p>
        </p:txBody>
      </p:sp>
      <p:pic>
        <p:nvPicPr>
          <p:cNvPr id="7" name="Picture 6">
            <a:hlinkClick r:id="rId2" action="ppaction://hlinksldjump"/>
            <a:extLst>
              <a:ext uri="{FF2B5EF4-FFF2-40B4-BE49-F238E27FC236}">
                <a16:creationId xmlns:a16="http://schemas.microsoft.com/office/drawing/2014/main" id="{EB133462-3BB4-4541-BB34-AD309001B54E}"/>
              </a:ext>
            </a:extLst>
          </p:cNvPr>
          <p:cNvPicPr>
            <a:picLocks noChangeAspect="1"/>
          </p:cNvPicPr>
          <p:nvPr/>
        </p:nvPicPr>
        <p:blipFill>
          <a:blip r:embed="rId3"/>
          <a:stretch>
            <a:fillRect/>
          </a:stretch>
        </p:blipFill>
        <p:spPr>
          <a:xfrm>
            <a:off x="6858001" y="3965429"/>
            <a:ext cx="1842246" cy="1569660"/>
          </a:xfrm>
          <a:prstGeom prst="rect">
            <a:avLst/>
          </a:prstGeom>
        </p:spPr>
      </p:pic>
      <p:sp>
        <p:nvSpPr>
          <p:cNvPr id="8" name="TextBox 7">
            <a:extLst>
              <a:ext uri="{FF2B5EF4-FFF2-40B4-BE49-F238E27FC236}">
                <a16:creationId xmlns:a16="http://schemas.microsoft.com/office/drawing/2014/main" id="{86BC432A-844D-0146-85E5-4BABDF2D7370}"/>
              </a:ext>
            </a:extLst>
          </p:cNvPr>
          <p:cNvSpPr txBox="1"/>
          <p:nvPr/>
        </p:nvSpPr>
        <p:spPr>
          <a:xfrm>
            <a:off x="1789471" y="4306529"/>
            <a:ext cx="184731" cy="369332"/>
          </a:xfrm>
          <a:prstGeom prst="rect">
            <a:avLst/>
          </a:prstGeom>
          <a:noFill/>
        </p:spPr>
        <p:txBody>
          <a:bodyPr wrap="none" rtlCol="0">
            <a:spAutoFit/>
          </a:bodyPr>
          <a:lstStyle/>
          <a:p>
            <a:endParaRPr lang="en-US" dirty="0"/>
          </a:p>
        </p:txBody>
      </p:sp>
      <p:sp>
        <p:nvSpPr>
          <p:cNvPr id="9" name="Rounded Rectangle 8">
            <a:extLst>
              <a:ext uri="{FF2B5EF4-FFF2-40B4-BE49-F238E27FC236}">
                <a16:creationId xmlns:a16="http://schemas.microsoft.com/office/drawing/2014/main" id="{27DCF3BE-7986-8547-BCCF-A7F4BA575B3E}"/>
              </a:ext>
            </a:extLst>
          </p:cNvPr>
          <p:cNvSpPr/>
          <p:nvPr/>
        </p:nvSpPr>
        <p:spPr>
          <a:xfrm>
            <a:off x="1676400" y="1256149"/>
            <a:ext cx="3200400" cy="533400"/>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3200" dirty="0">
                <a:latin typeface="Arial" panose="020B0604020202020204" pitchFamily="34" charset="0"/>
                <a:cs typeface="Arial" panose="020B0604020202020204" pitchFamily="34" charset="0"/>
              </a:rPr>
              <a:t>configure </a:t>
            </a:r>
          </a:p>
        </p:txBody>
      </p:sp>
      <p:pic>
        <p:nvPicPr>
          <p:cNvPr id="10" name="Picture 9">
            <a:extLst>
              <a:ext uri="{FF2B5EF4-FFF2-40B4-BE49-F238E27FC236}">
                <a16:creationId xmlns:a16="http://schemas.microsoft.com/office/drawing/2014/main" id="{B0317CF9-B805-1A49-BE5F-1290C836A94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05400" y="3238500"/>
            <a:ext cx="1676400" cy="2400057"/>
          </a:xfrm>
          <a:prstGeom prst="rect">
            <a:avLst/>
          </a:prstGeom>
        </p:spPr>
      </p:pic>
      <p:sp>
        <p:nvSpPr>
          <p:cNvPr id="2" name="TextBox 1">
            <a:extLst>
              <a:ext uri="{FF2B5EF4-FFF2-40B4-BE49-F238E27FC236}">
                <a16:creationId xmlns:a16="http://schemas.microsoft.com/office/drawing/2014/main" id="{2C425B89-9D2E-CA43-B191-A2A803C2320D}"/>
              </a:ext>
            </a:extLst>
          </p:cNvPr>
          <p:cNvSpPr txBox="1"/>
          <p:nvPr/>
        </p:nvSpPr>
        <p:spPr>
          <a:xfrm>
            <a:off x="5053584" y="3775090"/>
            <a:ext cx="425116" cy="1015663"/>
          </a:xfrm>
          <a:prstGeom prst="rect">
            <a:avLst/>
          </a:prstGeom>
          <a:noFill/>
        </p:spPr>
        <p:txBody>
          <a:bodyPr wrap="none" rtlCol="0">
            <a:spAutoFit/>
          </a:bodyPr>
          <a:lstStyle/>
          <a:p>
            <a:r>
              <a:rPr lang="en-US" sz="6000" b="1" dirty="0"/>
              <a:t>-</a:t>
            </a:r>
          </a:p>
        </p:txBody>
      </p:sp>
    </p:spTree>
    <p:extLst>
      <p:ext uri="{BB962C8B-B14F-4D97-AF65-F5344CB8AC3E}">
        <p14:creationId xmlns:p14="http://schemas.microsoft.com/office/powerpoint/2010/main" val="330693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checkerboard(across)">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checkerboard(across)">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5">
                                            <p:txEl>
                                              <p:pRg st="0" end="0"/>
                                            </p:txEl>
                                          </p:spTgt>
                                        </p:tgtEl>
                                        <p:attrNameLst>
                                          <p:attrName>style.visibility</p:attrName>
                                        </p:attrNameLst>
                                      </p:cBhvr>
                                      <p:to>
                                        <p:strVal val="visible"/>
                                      </p:to>
                                    </p:set>
                                    <p:animEffect transition="in" filter="checkerboard(across)">
                                      <p:cBhvr>
                                        <p:cTn id="17" dur="500"/>
                                        <p:tgtEl>
                                          <p:spTgt spid="5">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nodeType="clickEffect">
                                  <p:stCondLst>
                                    <p:cond delay="0"/>
                                  </p:stCondLst>
                                  <p:childTnLst>
                                    <p:set>
                                      <p:cBhvr>
                                        <p:cTn id="21" dur="1" fill="hold">
                                          <p:stCondLst>
                                            <p:cond delay="0"/>
                                          </p:stCondLst>
                                        </p:cTn>
                                        <p:tgtEl>
                                          <p:spTgt spid="4">
                                            <p:txEl>
                                              <p:pRg st="0" end="0"/>
                                            </p:txEl>
                                          </p:spTgt>
                                        </p:tgtEl>
                                        <p:attrNameLst>
                                          <p:attrName>style.visibility</p:attrName>
                                        </p:attrNameLst>
                                      </p:cBhvr>
                                      <p:to>
                                        <p:strVal val="visible"/>
                                      </p:to>
                                    </p:set>
                                    <p:animEffect transition="in" filter="checkerboard(across)">
                                      <p:cBhvr>
                                        <p:cTn id="22" dur="500"/>
                                        <p:tgtEl>
                                          <p:spTgt spid="4">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5" presetClass="entr" presetSubtype="1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checkerboard(across)">
                                      <p:cBhvr>
                                        <p:cTn id="2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2"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302C39C-65B1-434B-B099-0A41A1EA271F}"/>
              </a:ext>
            </a:extLst>
          </p:cNvPr>
          <p:cNvSpPr txBox="1"/>
          <p:nvPr/>
        </p:nvSpPr>
        <p:spPr>
          <a:xfrm>
            <a:off x="266700" y="1271081"/>
            <a:ext cx="8610600" cy="1708160"/>
          </a:xfrm>
          <a:prstGeom prst="rect">
            <a:avLst/>
          </a:prstGeom>
          <a:noFill/>
        </p:spPr>
        <p:txBody>
          <a:bodyPr wrap="square" rtlCol="0">
            <a:spAutoFit/>
          </a:bodyPr>
          <a:lstStyle/>
          <a:p>
            <a:pPr algn="just"/>
            <a:r>
              <a:rPr lang="vi-VN" sz="3500" dirty="0">
                <a:latin typeface="Arial" panose="020B0604020202020204" pitchFamily="34" charset="0"/>
                <a:cs typeface="Arial" panose="020B0604020202020204" pitchFamily="34" charset="0"/>
              </a:rPr>
              <a:t>8. </a:t>
            </a:r>
            <a:r>
              <a:rPr lang="en-US" sz="3500" dirty="0">
                <a:latin typeface="Arial" panose="020B0604020202020204" pitchFamily="34" charset="0"/>
                <a:cs typeface="Arial" panose="020B0604020202020204" pitchFamily="34" charset="0"/>
              </a:rPr>
              <a:t>A computer needs to be </a:t>
            </a:r>
            <a:r>
              <a:rPr lang="en-US" sz="3500" b="1" dirty="0">
                <a:latin typeface="Arial" panose="020B0604020202020204" pitchFamily="34" charset="0"/>
                <a:cs typeface="Arial" panose="020B0604020202020204" pitchFamily="34" charset="0"/>
              </a:rPr>
              <a:t>m</a:t>
            </a:r>
            <a:r>
              <a:rPr lang="en-US" sz="3500" dirty="0">
                <a:latin typeface="Arial" panose="020B0604020202020204" pitchFamily="34" charset="0"/>
                <a:cs typeface="Arial" panose="020B0604020202020204" pitchFamily="34" charset="0"/>
              </a:rPr>
              <a:t>_ _ _ _ _ _ _ _ _ on a regular basis in order to keep everything working properly.</a:t>
            </a:r>
          </a:p>
        </p:txBody>
      </p:sp>
      <p:sp>
        <p:nvSpPr>
          <p:cNvPr id="5" name="TextBox 4">
            <a:extLst>
              <a:ext uri="{FF2B5EF4-FFF2-40B4-BE49-F238E27FC236}">
                <a16:creationId xmlns:a16="http://schemas.microsoft.com/office/drawing/2014/main" id="{744FD0FE-BB47-414B-A1B6-E54E0E66D9A0}"/>
              </a:ext>
            </a:extLst>
          </p:cNvPr>
          <p:cNvSpPr txBox="1"/>
          <p:nvPr/>
        </p:nvSpPr>
        <p:spPr>
          <a:xfrm>
            <a:off x="381000" y="158983"/>
            <a:ext cx="8063753" cy="1077218"/>
          </a:xfrm>
          <a:prstGeom prst="rect">
            <a:avLst/>
          </a:prstGeom>
          <a:noFill/>
        </p:spPr>
        <p:txBody>
          <a:bodyPr wrap="square" rtlCol="0">
            <a:spAutoFit/>
          </a:bodyPr>
          <a:lstStyle/>
          <a:p>
            <a:pPr algn="just"/>
            <a:r>
              <a:rPr lang="vi-VN" sz="3200" i="1" dirty="0">
                <a:cs typeface="Arial" panose="020B0604020202020204" pitchFamily="34" charset="0"/>
              </a:rPr>
              <a:t>Complete the sentence with a suitable word beginning with a given letter.</a:t>
            </a:r>
          </a:p>
        </p:txBody>
      </p:sp>
      <p:pic>
        <p:nvPicPr>
          <p:cNvPr id="7" name="Picture 6">
            <a:hlinkClick r:id="rId2" action="ppaction://hlinksldjump"/>
            <a:extLst>
              <a:ext uri="{FF2B5EF4-FFF2-40B4-BE49-F238E27FC236}">
                <a16:creationId xmlns:a16="http://schemas.microsoft.com/office/drawing/2014/main" id="{EB133462-3BB4-4541-BB34-AD309001B54E}"/>
              </a:ext>
            </a:extLst>
          </p:cNvPr>
          <p:cNvPicPr>
            <a:picLocks noChangeAspect="1"/>
          </p:cNvPicPr>
          <p:nvPr/>
        </p:nvPicPr>
        <p:blipFill>
          <a:blip r:embed="rId3"/>
          <a:stretch>
            <a:fillRect/>
          </a:stretch>
        </p:blipFill>
        <p:spPr>
          <a:xfrm>
            <a:off x="6858001" y="3965429"/>
            <a:ext cx="1842246" cy="1569660"/>
          </a:xfrm>
          <a:prstGeom prst="rect">
            <a:avLst/>
          </a:prstGeom>
        </p:spPr>
      </p:pic>
      <p:sp>
        <p:nvSpPr>
          <p:cNvPr id="8" name="TextBox 7">
            <a:extLst>
              <a:ext uri="{FF2B5EF4-FFF2-40B4-BE49-F238E27FC236}">
                <a16:creationId xmlns:a16="http://schemas.microsoft.com/office/drawing/2014/main" id="{86BC432A-844D-0146-85E5-4BABDF2D7370}"/>
              </a:ext>
            </a:extLst>
          </p:cNvPr>
          <p:cNvSpPr txBox="1"/>
          <p:nvPr/>
        </p:nvSpPr>
        <p:spPr>
          <a:xfrm>
            <a:off x="1789471" y="4306529"/>
            <a:ext cx="184731" cy="369332"/>
          </a:xfrm>
          <a:prstGeom prst="rect">
            <a:avLst/>
          </a:prstGeom>
          <a:noFill/>
        </p:spPr>
        <p:txBody>
          <a:bodyPr wrap="none" rtlCol="0">
            <a:spAutoFit/>
          </a:bodyPr>
          <a:lstStyle/>
          <a:p>
            <a:endParaRPr lang="en-US" dirty="0"/>
          </a:p>
        </p:txBody>
      </p:sp>
      <p:sp>
        <p:nvSpPr>
          <p:cNvPr id="9" name="Rounded Rectangle 8">
            <a:extLst>
              <a:ext uri="{FF2B5EF4-FFF2-40B4-BE49-F238E27FC236}">
                <a16:creationId xmlns:a16="http://schemas.microsoft.com/office/drawing/2014/main" id="{27DCF3BE-7986-8547-BCCF-A7F4BA575B3E}"/>
              </a:ext>
            </a:extLst>
          </p:cNvPr>
          <p:cNvSpPr/>
          <p:nvPr/>
        </p:nvSpPr>
        <p:spPr>
          <a:xfrm>
            <a:off x="5791200" y="1320325"/>
            <a:ext cx="2738993" cy="533400"/>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3600" dirty="0">
                <a:latin typeface="Arial" panose="020B0604020202020204" pitchFamily="34" charset="0"/>
                <a:cs typeface="Arial" panose="020B0604020202020204" pitchFamily="34" charset="0"/>
              </a:rPr>
              <a:t>maintained </a:t>
            </a:r>
          </a:p>
        </p:txBody>
      </p:sp>
      <p:pic>
        <p:nvPicPr>
          <p:cNvPr id="10" name="Picture 9">
            <a:extLst>
              <a:ext uri="{FF2B5EF4-FFF2-40B4-BE49-F238E27FC236}">
                <a16:creationId xmlns:a16="http://schemas.microsoft.com/office/drawing/2014/main" id="{99A6C28F-E786-EC44-BE3C-7A0DE4D80D9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57800" y="2979241"/>
            <a:ext cx="1676400" cy="2639909"/>
          </a:xfrm>
          <a:prstGeom prst="rect">
            <a:avLst/>
          </a:prstGeom>
        </p:spPr>
      </p:pic>
    </p:spTree>
    <p:extLst>
      <p:ext uri="{BB962C8B-B14F-4D97-AF65-F5344CB8AC3E}">
        <p14:creationId xmlns:p14="http://schemas.microsoft.com/office/powerpoint/2010/main" val="2451558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checkerboard(across)">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checkerboard(across)">
                                      <p:cBhvr>
                                        <p:cTn id="12" dur="500"/>
                                        <p:tgtEl>
                                          <p:spTgt spid="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4">
                                            <p:txEl>
                                              <p:pRg st="0" end="0"/>
                                            </p:txEl>
                                          </p:spTgt>
                                        </p:tgtEl>
                                        <p:attrNameLst>
                                          <p:attrName>style.visibility</p:attrName>
                                        </p:attrNameLst>
                                      </p:cBhvr>
                                      <p:to>
                                        <p:strVal val="visible"/>
                                      </p:to>
                                    </p:set>
                                    <p:animEffect transition="in" filter="checkerboard(across)">
                                      <p:cBhvr>
                                        <p:cTn id="17" dur="500"/>
                                        <p:tgtEl>
                                          <p:spTgt spid="4">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checkerboard(across)">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2FC765-24ED-8849-9DA4-2A34BFA51D6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AE64D3F-8468-4D47-A7E1-64E5B1A006C7}"/>
              </a:ext>
            </a:extLst>
          </p:cNvPr>
          <p:cNvSpPr>
            <a:spLocks noGrp="1"/>
          </p:cNvSpPr>
          <p:nvPr>
            <p:ph idx="1"/>
          </p:nvPr>
        </p:nvSpPr>
        <p:spPr/>
        <p:txBody>
          <a:bodyPr/>
          <a:lstStyle/>
          <a:p>
            <a:endParaRPr lang="en-US"/>
          </a:p>
        </p:txBody>
      </p:sp>
      <p:pic>
        <p:nvPicPr>
          <p:cNvPr id="4" name="Content Placeholder 6">
            <a:extLst>
              <a:ext uri="{FF2B5EF4-FFF2-40B4-BE49-F238E27FC236}">
                <a16:creationId xmlns:a16="http://schemas.microsoft.com/office/drawing/2014/main" id="{24232829-5F65-8340-8F92-AE692AA325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0645" y="179911"/>
            <a:ext cx="7773338" cy="3972989"/>
          </a:xfrm>
          <a:prstGeom prst="rect">
            <a:avLst/>
          </a:prstGeom>
        </p:spPr>
      </p:pic>
      <p:pic>
        <p:nvPicPr>
          <p:cNvPr id="5" name="Picture 4">
            <a:hlinkClick r:id="rId3" action="ppaction://hlinksldjump"/>
            <a:extLst>
              <a:ext uri="{FF2B5EF4-FFF2-40B4-BE49-F238E27FC236}">
                <a16:creationId xmlns:a16="http://schemas.microsoft.com/office/drawing/2014/main" id="{0798811A-7114-CA4E-B033-5A2E7C492FA8}"/>
              </a:ext>
            </a:extLst>
          </p:cNvPr>
          <p:cNvPicPr>
            <a:picLocks noChangeAspect="1"/>
          </p:cNvPicPr>
          <p:nvPr/>
        </p:nvPicPr>
        <p:blipFill>
          <a:blip r:embed="rId4"/>
          <a:stretch>
            <a:fillRect/>
          </a:stretch>
        </p:blipFill>
        <p:spPr>
          <a:xfrm>
            <a:off x="7162800" y="4152900"/>
            <a:ext cx="1842246" cy="1569660"/>
          </a:xfrm>
          <a:prstGeom prst="rect">
            <a:avLst/>
          </a:prstGeom>
        </p:spPr>
      </p:pic>
    </p:spTree>
    <p:extLst>
      <p:ext uri="{BB962C8B-B14F-4D97-AF65-F5344CB8AC3E}">
        <p14:creationId xmlns:p14="http://schemas.microsoft.com/office/powerpoint/2010/main" val="372262983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302C39C-65B1-434B-B099-0A41A1EA271F}"/>
              </a:ext>
            </a:extLst>
          </p:cNvPr>
          <p:cNvSpPr txBox="1"/>
          <p:nvPr/>
        </p:nvSpPr>
        <p:spPr>
          <a:xfrm>
            <a:off x="394446" y="1407263"/>
            <a:ext cx="8444754" cy="2062103"/>
          </a:xfrm>
          <a:prstGeom prst="rect">
            <a:avLst/>
          </a:prstGeom>
          <a:noFill/>
        </p:spPr>
        <p:txBody>
          <a:bodyPr wrap="square" rtlCol="0">
            <a:spAutoFit/>
          </a:bodyPr>
          <a:lstStyle/>
          <a:p>
            <a:pPr algn="just"/>
            <a:r>
              <a:rPr lang="vi-VN" sz="3200" dirty="0">
                <a:latin typeface="Arial" panose="020B0604020202020204" pitchFamily="34" charset="0"/>
                <a:cs typeface="Arial" panose="020B0604020202020204" pitchFamily="34" charset="0"/>
              </a:rPr>
              <a:t>10. </a:t>
            </a:r>
            <a:r>
              <a:rPr lang="en-US" sz="3200" dirty="0">
                <a:latin typeface="Arial" panose="020B0604020202020204" pitchFamily="34" charset="0"/>
                <a:cs typeface="Arial" panose="020B0604020202020204" pitchFamily="34" charset="0"/>
              </a:rPr>
              <a:t>If you </a:t>
            </a:r>
            <a:r>
              <a:rPr lang="en-US" sz="3200" b="1" dirty="0">
                <a:latin typeface="Arial" panose="020B0604020202020204" pitchFamily="34" charset="0"/>
                <a:cs typeface="Arial" panose="020B0604020202020204" pitchFamily="34" charset="0"/>
              </a:rPr>
              <a:t>b</a:t>
            </a:r>
            <a:r>
              <a:rPr lang="en-US" sz="3200" dirty="0">
                <a:latin typeface="Arial" panose="020B0604020202020204" pitchFamily="34" charset="0"/>
                <a:cs typeface="Arial" panose="020B0604020202020204" pitchFamily="34" charset="0"/>
              </a:rPr>
              <a:t>_</a:t>
            </a:r>
            <a:r>
              <a:rPr lang="vi-VN" sz="3200" dirty="0">
                <a:latin typeface="Arial" panose="020B0604020202020204" pitchFamily="34" charset="0"/>
                <a:cs typeface="Arial" panose="020B0604020202020204" pitchFamily="34" charset="0"/>
              </a:rPr>
              <a:t> _ _ </a:t>
            </a:r>
            <a:r>
              <a:rPr lang="en-US" sz="3200" b="1" dirty="0">
                <a:latin typeface="Arial" panose="020B0604020202020204" pitchFamily="34" charset="0"/>
                <a:cs typeface="Arial" panose="020B0604020202020204" pitchFamily="34" charset="0"/>
              </a:rPr>
              <a:t>u</a:t>
            </a:r>
            <a:r>
              <a:rPr lang="vi-VN" sz="3200" dirty="0">
                <a:latin typeface="Arial" panose="020B0604020202020204" pitchFamily="34" charset="0"/>
                <a:cs typeface="Arial" panose="020B0604020202020204" pitchFamily="34" charset="0"/>
              </a:rPr>
              <a:t>_</a:t>
            </a:r>
            <a:r>
              <a:rPr lang="en-US" sz="3200" dirty="0">
                <a:latin typeface="Arial" panose="020B0604020202020204" pitchFamily="34" charset="0"/>
                <a:cs typeface="Arial" panose="020B0604020202020204" pitchFamily="34" charset="0"/>
              </a:rPr>
              <a:t> your iPhone, iPad, or iPod touch, you’ll have a copy of your information to use in case your device is ever replaced, lost, or damaged. </a:t>
            </a:r>
          </a:p>
        </p:txBody>
      </p:sp>
      <p:sp>
        <p:nvSpPr>
          <p:cNvPr id="5" name="TextBox 4">
            <a:extLst>
              <a:ext uri="{FF2B5EF4-FFF2-40B4-BE49-F238E27FC236}">
                <a16:creationId xmlns:a16="http://schemas.microsoft.com/office/drawing/2014/main" id="{744FD0FE-BB47-414B-A1B6-E54E0E66D9A0}"/>
              </a:ext>
            </a:extLst>
          </p:cNvPr>
          <p:cNvSpPr txBox="1"/>
          <p:nvPr/>
        </p:nvSpPr>
        <p:spPr>
          <a:xfrm>
            <a:off x="394446" y="179911"/>
            <a:ext cx="8063753" cy="1077218"/>
          </a:xfrm>
          <a:prstGeom prst="rect">
            <a:avLst/>
          </a:prstGeom>
          <a:noFill/>
        </p:spPr>
        <p:txBody>
          <a:bodyPr wrap="square" rtlCol="0">
            <a:spAutoFit/>
          </a:bodyPr>
          <a:lstStyle/>
          <a:p>
            <a:pPr algn="just"/>
            <a:r>
              <a:rPr lang="vi-VN" sz="3200" i="1" dirty="0">
                <a:cs typeface="Arial" panose="020B0604020202020204" pitchFamily="34" charset="0"/>
              </a:rPr>
              <a:t>Complete the sentence with a suitable word beginning with a given letter.</a:t>
            </a:r>
          </a:p>
        </p:txBody>
      </p:sp>
      <p:pic>
        <p:nvPicPr>
          <p:cNvPr id="7" name="Picture 6">
            <a:hlinkClick r:id="rId2" action="ppaction://hlinksldjump"/>
            <a:extLst>
              <a:ext uri="{FF2B5EF4-FFF2-40B4-BE49-F238E27FC236}">
                <a16:creationId xmlns:a16="http://schemas.microsoft.com/office/drawing/2014/main" id="{EB133462-3BB4-4541-BB34-AD309001B54E}"/>
              </a:ext>
            </a:extLst>
          </p:cNvPr>
          <p:cNvPicPr>
            <a:picLocks noChangeAspect="1"/>
          </p:cNvPicPr>
          <p:nvPr/>
        </p:nvPicPr>
        <p:blipFill>
          <a:blip r:embed="rId3"/>
          <a:stretch>
            <a:fillRect/>
          </a:stretch>
        </p:blipFill>
        <p:spPr>
          <a:xfrm>
            <a:off x="6858001" y="3965429"/>
            <a:ext cx="1842246" cy="1569660"/>
          </a:xfrm>
          <a:prstGeom prst="rect">
            <a:avLst/>
          </a:prstGeom>
        </p:spPr>
      </p:pic>
      <p:sp>
        <p:nvSpPr>
          <p:cNvPr id="8" name="TextBox 7">
            <a:extLst>
              <a:ext uri="{FF2B5EF4-FFF2-40B4-BE49-F238E27FC236}">
                <a16:creationId xmlns:a16="http://schemas.microsoft.com/office/drawing/2014/main" id="{86BC432A-844D-0146-85E5-4BABDF2D7370}"/>
              </a:ext>
            </a:extLst>
          </p:cNvPr>
          <p:cNvSpPr txBox="1"/>
          <p:nvPr/>
        </p:nvSpPr>
        <p:spPr>
          <a:xfrm>
            <a:off x="1789471" y="4306529"/>
            <a:ext cx="184731" cy="369332"/>
          </a:xfrm>
          <a:prstGeom prst="rect">
            <a:avLst/>
          </a:prstGeom>
          <a:noFill/>
        </p:spPr>
        <p:txBody>
          <a:bodyPr wrap="none" rtlCol="0">
            <a:spAutoFit/>
          </a:bodyPr>
          <a:lstStyle/>
          <a:p>
            <a:endParaRPr lang="en-US" dirty="0"/>
          </a:p>
        </p:txBody>
      </p:sp>
      <p:sp>
        <p:nvSpPr>
          <p:cNvPr id="9" name="Rounded Rectangle 8">
            <a:extLst>
              <a:ext uri="{FF2B5EF4-FFF2-40B4-BE49-F238E27FC236}">
                <a16:creationId xmlns:a16="http://schemas.microsoft.com/office/drawing/2014/main" id="{27DCF3BE-7986-8547-BCCF-A7F4BA575B3E}"/>
              </a:ext>
            </a:extLst>
          </p:cNvPr>
          <p:cNvSpPr/>
          <p:nvPr/>
        </p:nvSpPr>
        <p:spPr>
          <a:xfrm>
            <a:off x="2514600" y="1420979"/>
            <a:ext cx="1752601" cy="533400"/>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3200" dirty="0">
                <a:latin typeface="Arial" panose="020B0604020202020204" pitchFamily="34" charset="0"/>
                <a:cs typeface="Arial" panose="020B0604020202020204" pitchFamily="34" charset="0"/>
              </a:rPr>
              <a:t>back up </a:t>
            </a:r>
          </a:p>
        </p:txBody>
      </p:sp>
      <p:pic>
        <p:nvPicPr>
          <p:cNvPr id="10" name="Picture 9">
            <a:extLst>
              <a:ext uri="{FF2B5EF4-FFF2-40B4-BE49-F238E27FC236}">
                <a16:creationId xmlns:a16="http://schemas.microsoft.com/office/drawing/2014/main" id="{E8CB4B63-8729-9E40-B072-5275D13DB87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39580" y="3238500"/>
            <a:ext cx="1394619" cy="2351816"/>
          </a:xfrm>
          <a:prstGeom prst="rect">
            <a:avLst/>
          </a:prstGeom>
        </p:spPr>
      </p:pic>
    </p:spTree>
    <p:extLst>
      <p:ext uri="{BB962C8B-B14F-4D97-AF65-F5344CB8AC3E}">
        <p14:creationId xmlns:p14="http://schemas.microsoft.com/office/powerpoint/2010/main" val="4081456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p:tgtEl>
                                          <p:spTgt spid="10"/>
                                        </p:tgtEl>
                                        <p:attrNameLst>
                                          <p:attrName>ppt_y</p:attrName>
                                        </p:attrNameLst>
                                      </p:cBhvr>
                                      <p:tavLst>
                                        <p:tav tm="0">
                                          <p:val>
                                            <p:strVal val="#ppt_y+#ppt_h*1.125000"/>
                                          </p:val>
                                        </p:tav>
                                        <p:tav tm="100000">
                                          <p:val>
                                            <p:strVal val="#ppt_y"/>
                                          </p:val>
                                        </p:tav>
                                      </p:tavLst>
                                    </p:anim>
                                    <p:animEffect transition="in" filter="wipe(up)">
                                      <p:cBhvr>
                                        <p:cTn id="8" dur="500"/>
                                        <p:tgtEl>
                                          <p:spTgt spid="10"/>
                                        </p:tgtEl>
                                      </p:cBhvr>
                                    </p:animEffect>
                                  </p:childTnLst>
                                </p:cTn>
                              </p:par>
                            </p:childTnLst>
                          </p:cTn>
                        </p:par>
                      </p:childTnLst>
                    </p:cTn>
                  </p:par>
                  <p:par>
                    <p:cTn id="9" fill="hold">
                      <p:stCondLst>
                        <p:cond delay="indefinite"/>
                      </p:stCondLst>
                      <p:childTnLst>
                        <p:par>
                          <p:cTn id="10" fill="hold">
                            <p:stCondLst>
                              <p:cond delay="0"/>
                            </p:stCondLst>
                            <p:childTnLst>
                              <p:par>
                                <p:cTn id="11" presetID="5" presetClass="entr" presetSubtype="10" fill="hold" nodeType="clickEffect">
                                  <p:stCondLst>
                                    <p:cond delay="0"/>
                                  </p:stCondLst>
                                  <p:childTnLst>
                                    <p:set>
                                      <p:cBhvr>
                                        <p:cTn id="12" dur="1" fill="hold">
                                          <p:stCondLst>
                                            <p:cond delay="0"/>
                                          </p:stCondLst>
                                        </p:cTn>
                                        <p:tgtEl>
                                          <p:spTgt spid="5">
                                            <p:txEl>
                                              <p:pRg st="0" end="0"/>
                                            </p:txEl>
                                          </p:spTgt>
                                        </p:tgtEl>
                                        <p:attrNameLst>
                                          <p:attrName>style.visibility</p:attrName>
                                        </p:attrNameLst>
                                      </p:cBhvr>
                                      <p:to>
                                        <p:strVal val="visible"/>
                                      </p:to>
                                    </p:set>
                                    <p:animEffect transition="in" filter="checkerboard(across)">
                                      <p:cBhvr>
                                        <p:cTn id="13" dur="500"/>
                                        <p:tgtEl>
                                          <p:spTgt spid="5">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5" presetClass="entr" presetSubtype="10" fill="hold" nodeType="clickEffect">
                                  <p:stCondLst>
                                    <p:cond delay="0"/>
                                  </p:stCondLst>
                                  <p:childTnLst>
                                    <p:set>
                                      <p:cBhvr>
                                        <p:cTn id="17" dur="1" fill="hold">
                                          <p:stCondLst>
                                            <p:cond delay="0"/>
                                          </p:stCondLst>
                                        </p:cTn>
                                        <p:tgtEl>
                                          <p:spTgt spid="4">
                                            <p:txEl>
                                              <p:pRg st="0" end="0"/>
                                            </p:txEl>
                                          </p:spTgt>
                                        </p:tgtEl>
                                        <p:attrNameLst>
                                          <p:attrName>style.visibility</p:attrName>
                                        </p:attrNameLst>
                                      </p:cBhvr>
                                      <p:to>
                                        <p:strVal val="visible"/>
                                      </p:to>
                                    </p:set>
                                    <p:animEffect transition="in" filter="checkerboard(across)">
                                      <p:cBhvr>
                                        <p:cTn id="18" dur="500"/>
                                        <p:tgtEl>
                                          <p:spTgt spid="4">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5" presetClass="entr" presetSubtype="1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checkerboard(across)">
                                      <p:cBhvr>
                                        <p:cTn id="2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C71EBB-2ADB-5145-A0E3-2CD42F2D105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D338B43-A39F-9242-A077-6727939632D6}"/>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4323A111-CB75-B94F-9B66-488F85ED361E}"/>
              </a:ext>
            </a:extLst>
          </p:cNvPr>
          <p:cNvPicPr>
            <a:picLocks noChangeAspect="1"/>
          </p:cNvPicPr>
          <p:nvPr/>
        </p:nvPicPr>
        <p:blipFill>
          <a:blip r:embed="rId2"/>
          <a:stretch>
            <a:fillRect/>
          </a:stretch>
        </p:blipFill>
        <p:spPr>
          <a:xfrm>
            <a:off x="685330" y="0"/>
            <a:ext cx="7773338" cy="4305300"/>
          </a:xfrm>
          <a:prstGeom prst="rect">
            <a:avLst/>
          </a:prstGeom>
        </p:spPr>
      </p:pic>
      <p:pic>
        <p:nvPicPr>
          <p:cNvPr id="5" name="Picture 4">
            <a:hlinkClick r:id="rId3" action="ppaction://hlinksldjump"/>
            <a:extLst>
              <a:ext uri="{FF2B5EF4-FFF2-40B4-BE49-F238E27FC236}">
                <a16:creationId xmlns:a16="http://schemas.microsoft.com/office/drawing/2014/main" id="{E64ACBA0-B5CA-2C49-9946-0800C441E0BC}"/>
              </a:ext>
            </a:extLst>
          </p:cNvPr>
          <p:cNvPicPr>
            <a:picLocks noChangeAspect="1"/>
          </p:cNvPicPr>
          <p:nvPr/>
        </p:nvPicPr>
        <p:blipFill>
          <a:blip r:embed="rId4"/>
          <a:stretch>
            <a:fillRect/>
          </a:stretch>
        </p:blipFill>
        <p:spPr>
          <a:xfrm>
            <a:off x="7537546" y="4168170"/>
            <a:ext cx="1842246" cy="1569660"/>
          </a:xfrm>
          <a:prstGeom prst="rect">
            <a:avLst/>
          </a:prstGeom>
        </p:spPr>
      </p:pic>
    </p:spTree>
    <p:extLst>
      <p:ext uri="{BB962C8B-B14F-4D97-AF65-F5344CB8AC3E}">
        <p14:creationId xmlns:p14="http://schemas.microsoft.com/office/powerpoint/2010/main" val="276219025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302C39C-65B1-434B-B099-0A41A1EA271F}"/>
              </a:ext>
            </a:extLst>
          </p:cNvPr>
          <p:cNvSpPr txBox="1"/>
          <p:nvPr/>
        </p:nvSpPr>
        <p:spPr>
          <a:xfrm>
            <a:off x="394446" y="1421128"/>
            <a:ext cx="8444754" cy="2062103"/>
          </a:xfrm>
          <a:prstGeom prst="rect">
            <a:avLst/>
          </a:prstGeom>
          <a:noFill/>
        </p:spPr>
        <p:txBody>
          <a:bodyPr wrap="square" rtlCol="0">
            <a:spAutoFit/>
          </a:bodyPr>
          <a:lstStyle/>
          <a:p>
            <a:pPr algn="just"/>
            <a:r>
              <a:rPr lang="vi-VN" sz="3200" dirty="0">
                <a:latin typeface="Arial" panose="020B0604020202020204" pitchFamily="34" charset="0"/>
                <a:cs typeface="Arial" panose="020B0604020202020204" pitchFamily="34" charset="0"/>
              </a:rPr>
              <a:t>12. You can </a:t>
            </a:r>
            <a:r>
              <a:rPr lang="vi-VN" sz="3200" b="1" dirty="0">
                <a:latin typeface="Arial" panose="020B0604020202020204" pitchFamily="34" charset="0"/>
                <a:cs typeface="Arial" panose="020B0604020202020204" pitchFamily="34" charset="0"/>
              </a:rPr>
              <a:t>o</a:t>
            </a:r>
            <a:r>
              <a:rPr lang="vi-VN" sz="3200" dirty="0">
                <a:latin typeface="Arial" panose="020B0604020202020204" pitchFamily="34" charset="0"/>
                <a:cs typeface="Arial" panose="020B0604020202020204" pitchFamily="34" charset="0"/>
              </a:rPr>
              <a:t>_ _ _ _ _ _ _ your hard drives to help your computer run more efficiently, or analyze them to find out if they need to be optimized.</a:t>
            </a:r>
            <a:r>
              <a:rPr lang="en-US" sz="3200" dirty="0">
                <a:latin typeface="Arial" panose="020B0604020202020204" pitchFamily="34" charset="0"/>
                <a:cs typeface="Arial" panose="020B0604020202020204" pitchFamily="34" charset="0"/>
              </a:rPr>
              <a:t> </a:t>
            </a:r>
          </a:p>
        </p:txBody>
      </p:sp>
      <p:sp>
        <p:nvSpPr>
          <p:cNvPr id="5" name="TextBox 4">
            <a:extLst>
              <a:ext uri="{FF2B5EF4-FFF2-40B4-BE49-F238E27FC236}">
                <a16:creationId xmlns:a16="http://schemas.microsoft.com/office/drawing/2014/main" id="{744FD0FE-BB47-414B-A1B6-E54E0E66D9A0}"/>
              </a:ext>
            </a:extLst>
          </p:cNvPr>
          <p:cNvSpPr txBox="1"/>
          <p:nvPr/>
        </p:nvSpPr>
        <p:spPr>
          <a:xfrm>
            <a:off x="394446" y="287178"/>
            <a:ext cx="8063753" cy="1077218"/>
          </a:xfrm>
          <a:prstGeom prst="rect">
            <a:avLst/>
          </a:prstGeom>
          <a:noFill/>
        </p:spPr>
        <p:txBody>
          <a:bodyPr wrap="square" rtlCol="0">
            <a:spAutoFit/>
          </a:bodyPr>
          <a:lstStyle/>
          <a:p>
            <a:pPr algn="just"/>
            <a:r>
              <a:rPr lang="vi-VN" sz="3200" i="1" dirty="0">
                <a:cs typeface="Arial" panose="020B0604020202020204" pitchFamily="34" charset="0"/>
              </a:rPr>
              <a:t>Complete the sentence with a suitable word beginning with a given letter.</a:t>
            </a:r>
          </a:p>
        </p:txBody>
      </p:sp>
      <p:pic>
        <p:nvPicPr>
          <p:cNvPr id="7" name="Picture 6">
            <a:hlinkClick r:id="rId2" action="ppaction://hlinksldjump"/>
            <a:extLst>
              <a:ext uri="{FF2B5EF4-FFF2-40B4-BE49-F238E27FC236}">
                <a16:creationId xmlns:a16="http://schemas.microsoft.com/office/drawing/2014/main" id="{EB133462-3BB4-4541-BB34-AD309001B54E}"/>
              </a:ext>
            </a:extLst>
          </p:cNvPr>
          <p:cNvPicPr>
            <a:picLocks noChangeAspect="1"/>
          </p:cNvPicPr>
          <p:nvPr/>
        </p:nvPicPr>
        <p:blipFill>
          <a:blip r:embed="rId3"/>
          <a:stretch>
            <a:fillRect/>
          </a:stretch>
        </p:blipFill>
        <p:spPr>
          <a:xfrm>
            <a:off x="6858001" y="3965429"/>
            <a:ext cx="1842246" cy="1569660"/>
          </a:xfrm>
          <a:prstGeom prst="rect">
            <a:avLst/>
          </a:prstGeom>
        </p:spPr>
      </p:pic>
      <p:sp>
        <p:nvSpPr>
          <p:cNvPr id="8" name="TextBox 7">
            <a:extLst>
              <a:ext uri="{FF2B5EF4-FFF2-40B4-BE49-F238E27FC236}">
                <a16:creationId xmlns:a16="http://schemas.microsoft.com/office/drawing/2014/main" id="{86BC432A-844D-0146-85E5-4BABDF2D7370}"/>
              </a:ext>
            </a:extLst>
          </p:cNvPr>
          <p:cNvSpPr txBox="1"/>
          <p:nvPr/>
        </p:nvSpPr>
        <p:spPr>
          <a:xfrm>
            <a:off x="1789471" y="4306529"/>
            <a:ext cx="184731" cy="369332"/>
          </a:xfrm>
          <a:prstGeom prst="rect">
            <a:avLst/>
          </a:prstGeom>
          <a:noFill/>
        </p:spPr>
        <p:txBody>
          <a:bodyPr wrap="none" rtlCol="0">
            <a:spAutoFit/>
          </a:bodyPr>
          <a:lstStyle/>
          <a:p>
            <a:endParaRPr lang="en-US" dirty="0"/>
          </a:p>
        </p:txBody>
      </p:sp>
      <p:sp>
        <p:nvSpPr>
          <p:cNvPr id="9" name="Rounded Rectangle 8">
            <a:extLst>
              <a:ext uri="{FF2B5EF4-FFF2-40B4-BE49-F238E27FC236}">
                <a16:creationId xmlns:a16="http://schemas.microsoft.com/office/drawing/2014/main" id="{27DCF3BE-7986-8547-BCCF-A7F4BA575B3E}"/>
              </a:ext>
            </a:extLst>
          </p:cNvPr>
          <p:cNvSpPr/>
          <p:nvPr/>
        </p:nvSpPr>
        <p:spPr>
          <a:xfrm>
            <a:off x="2667000" y="1421128"/>
            <a:ext cx="2667000" cy="533400"/>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vi-VN" sz="3200" dirty="0">
                <a:latin typeface="Arial" panose="020B0604020202020204" pitchFamily="34" charset="0"/>
                <a:cs typeface="Arial" panose="020B0604020202020204" pitchFamily="34" charset="0"/>
              </a:rPr>
              <a:t>optimize</a:t>
            </a:r>
            <a:r>
              <a:rPr lang="en-US" sz="3200" dirty="0">
                <a:latin typeface="Arial" panose="020B0604020202020204" pitchFamily="34" charset="0"/>
                <a:cs typeface="Arial" panose="020B0604020202020204" pitchFamily="34" charset="0"/>
              </a:rPr>
              <a:t> </a:t>
            </a:r>
          </a:p>
        </p:txBody>
      </p:sp>
      <p:pic>
        <p:nvPicPr>
          <p:cNvPr id="10" name="Picture 9">
            <a:extLst>
              <a:ext uri="{FF2B5EF4-FFF2-40B4-BE49-F238E27FC236}">
                <a16:creationId xmlns:a16="http://schemas.microsoft.com/office/drawing/2014/main" id="{55748C5A-ED3A-E646-BB5D-DA1E2E055D7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57800" y="3009900"/>
            <a:ext cx="1600201" cy="2705101"/>
          </a:xfrm>
          <a:prstGeom prst="rect">
            <a:avLst/>
          </a:prstGeom>
        </p:spPr>
      </p:pic>
      <p:sp>
        <p:nvSpPr>
          <p:cNvPr id="2" name="TextBox 1">
            <a:extLst>
              <a:ext uri="{FF2B5EF4-FFF2-40B4-BE49-F238E27FC236}">
                <a16:creationId xmlns:a16="http://schemas.microsoft.com/office/drawing/2014/main" id="{94A33614-03E3-DE4E-B009-16AF35BFBA42}"/>
              </a:ext>
            </a:extLst>
          </p:cNvPr>
          <p:cNvSpPr txBox="1"/>
          <p:nvPr/>
        </p:nvSpPr>
        <p:spPr>
          <a:xfrm>
            <a:off x="5257800" y="3522940"/>
            <a:ext cx="425116" cy="1015663"/>
          </a:xfrm>
          <a:prstGeom prst="rect">
            <a:avLst/>
          </a:prstGeom>
          <a:noFill/>
        </p:spPr>
        <p:txBody>
          <a:bodyPr wrap="none" rtlCol="0">
            <a:spAutoFit/>
          </a:bodyPr>
          <a:lstStyle/>
          <a:p>
            <a:r>
              <a:rPr lang="en-US" sz="6000" b="1" dirty="0"/>
              <a:t>-</a:t>
            </a:r>
          </a:p>
        </p:txBody>
      </p:sp>
    </p:spTree>
    <p:extLst>
      <p:ext uri="{BB962C8B-B14F-4D97-AF65-F5344CB8AC3E}">
        <p14:creationId xmlns:p14="http://schemas.microsoft.com/office/powerpoint/2010/main" val="3876051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checkerboard(across)">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5">
                                            <p:txEl>
                                              <p:pRg st="0" end="0"/>
                                            </p:txEl>
                                          </p:spTgt>
                                        </p:tgtEl>
                                        <p:attrNameLst>
                                          <p:attrName>style.visibility</p:attrName>
                                        </p:attrNameLst>
                                      </p:cBhvr>
                                      <p:to>
                                        <p:strVal val="visible"/>
                                      </p:to>
                                    </p:set>
                                    <p:animEffect transition="in" filter="checkerboard(across)">
                                      <p:cBhvr>
                                        <p:cTn id="17" dur="500"/>
                                        <p:tgtEl>
                                          <p:spTgt spid="5">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nodeType="clickEffect">
                                  <p:stCondLst>
                                    <p:cond delay="0"/>
                                  </p:stCondLst>
                                  <p:childTnLst>
                                    <p:set>
                                      <p:cBhvr>
                                        <p:cTn id="21" dur="1" fill="hold">
                                          <p:stCondLst>
                                            <p:cond delay="0"/>
                                          </p:stCondLst>
                                        </p:cTn>
                                        <p:tgtEl>
                                          <p:spTgt spid="4">
                                            <p:txEl>
                                              <p:pRg st="0" end="0"/>
                                            </p:txEl>
                                          </p:spTgt>
                                        </p:tgtEl>
                                        <p:attrNameLst>
                                          <p:attrName>style.visibility</p:attrName>
                                        </p:attrNameLst>
                                      </p:cBhvr>
                                      <p:to>
                                        <p:strVal val="visible"/>
                                      </p:to>
                                    </p:set>
                                    <p:animEffect transition="in" filter="checkerboard(across)">
                                      <p:cBhvr>
                                        <p:cTn id="22" dur="500"/>
                                        <p:tgtEl>
                                          <p:spTgt spid="4">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5" presetClass="entr" presetSubtype="1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checkerboard(across)">
                                      <p:cBhvr>
                                        <p:cTn id="2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2"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302C39C-65B1-434B-B099-0A41A1EA271F}"/>
              </a:ext>
            </a:extLst>
          </p:cNvPr>
          <p:cNvSpPr txBox="1"/>
          <p:nvPr/>
        </p:nvSpPr>
        <p:spPr>
          <a:xfrm>
            <a:off x="349623" y="1346905"/>
            <a:ext cx="8444754" cy="2554545"/>
          </a:xfrm>
          <a:prstGeom prst="rect">
            <a:avLst/>
          </a:prstGeom>
          <a:noFill/>
        </p:spPr>
        <p:txBody>
          <a:bodyPr wrap="square" rtlCol="0">
            <a:spAutoFit/>
          </a:bodyPr>
          <a:lstStyle/>
          <a:p>
            <a:pPr algn="just"/>
            <a:r>
              <a:rPr lang="vi-VN" sz="3200" dirty="0">
                <a:latin typeface="Arial" panose="020B0604020202020204" pitchFamily="34" charset="0"/>
                <a:cs typeface="Arial" panose="020B0604020202020204" pitchFamily="34" charset="0"/>
              </a:rPr>
              <a:t>13</a:t>
            </a:r>
            <a:r>
              <a:rPr lang="vi-VN" sz="3200" i="1" dirty="0">
                <a:latin typeface="Arial" panose="020B0604020202020204" pitchFamily="34" charset="0"/>
                <a:cs typeface="Arial" panose="020B0604020202020204" pitchFamily="34" charset="0"/>
              </a:rPr>
              <a:t>.</a:t>
            </a:r>
            <a:r>
              <a:rPr lang="vi-VN" sz="3200" b="1" i="1" dirty="0">
                <a:latin typeface="Arial" panose="020B0604020202020204" pitchFamily="34" charset="0"/>
                <a:cs typeface="Arial" panose="020B0604020202020204" pitchFamily="34" charset="0"/>
              </a:rPr>
              <a:t> </a:t>
            </a:r>
            <a:r>
              <a:rPr lang="en-US" sz="3200" b="1" dirty="0">
                <a:latin typeface="Arial" panose="020B0604020202020204" pitchFamily="34" charset="0"/>
                <a:cs typeface="Arial" panose="020B0604020202020204" pitchFamily="34" charset="0"/>
              </a:rPr>
              <a:t>D</a:t>
            </a:r>
            <a:r>
              <a:rPr lang="vi-VN" sz="3200" b="1" dirty="0">
                <a:latin typeface="Arial" panose="020B0604020202020204" pitchFamily="34" charset="0"/>
                <a:cs typeface="Arial" panose="020B0604020202020204" pitchFamily="34" charset="0"/>
              </a:rPr>
              <a:t>_ _ _ _ _</a:t>
            </a:r>
            <a:r>
              <a:rPr lang="en-US" sz="3200" b="1" dirty="0">
                <a:latin typeface="Arial" panose="020B0604020202020204" pitchFamily="34" charset="0"/>
                <a:cs typeface="Arial" panose="020B0604020202020204" pitchFamily="34" charset="0"/>
              </a:rPr>
              <a:t> M</a:t>
            </a:r>
            <a:r>
              <a:rPr lang="vi-VN" sz="3200" b="1" dirty="0">
                <a:latin typeface="Arial" panose="020B0604020202020204" pitchFamily="34" charset="0"/>
                <a:cs typeface="Arial" panose="020B0604020202020204" pitchFamily="34" charset="0"/>
              </a:rPr>
              <a:t>_ _ _ _ _ _</a:t>
            </a:r>
            <a:r>
              <a:rPr lang="en-US" sz="3200" dirty="0">
                <a:latin typeface="Arial" panose="020B0604020202020204" pitchFamily="34" charset="0"/>
                <a:cs typeface="Arial" panose="020B0604020202020204" pitchFamily="34" charset="0"/>
              </a:rPr>
              <a:t> is a Control Panel applet in Microsoft Windows operating systems</a:t>
            </a:r>
            <a:r>
              <a:rPr lang="vi-VN" sz="3200" dirty="0">
                <a:latin typeface="Arial" panose="020B0604020202020204" pitchFamily="34" charset="0"/>
                <a:cs typeface="Arial" panose="020B0604020202020204" pitchFamily="34" charset="0"/>
              </a:rPr>
              <a:t>, which</a:t>
            </a:r>
            <a:r>
              <a:rPr lang="en-US" sz="3200" dirty="0">
                <a:latin typeface="Arial" panose="020B0604020202020204" pitchFamily="34" charset="0"/>
                <a:cs typeface="Arial" panose="020B0604020202020204" pitchFamily="34" charset="0"/>
              </a:rPr>
              <a:t> allows users to view and control the hardware attached to the computer. </a:t>
            </a:r>
          </a:p>
        </p:txBody>
      </p:sp>
      <p:sp>
        <p:nvSpPr>
          <p:cNvPr id="5" name="TextBox 4">
            <a:extLst>
              <a:ext uri="{FF2B5EF4-FFF2-40B4-BE49-F238E27FC236}">
                <a16:creationId xmlns:a16="http://schemas.microsoft.com/office/drawing/2014/main" id="{744FD0FE-BB47-414B-A1B6-E54E0E66D9A0}"/>
              </a:ext>
            </a:extLst>
          </p:cNvPr>
          <p:cNvSpPr txBox="1"/>
          <p:nvPr/>
        </p:nvSpPr>
        <p:spPr>
          <a:xfrm>
            <a:off x="394446" y="145223"/>
            <a:ext cx="8063753" cy="1077218"/>
          </a:xfrm>
          <a:prstGeom prst="rect">
            <a:avLst/>
          </a:prstGeom>
          <a:noFill/>
        </p:spPr>
        <p:txBody>
          <a:bodyPr wrap="square" rtlCol="0">
            <a:spAutoFit/>
          </a:bodyPr>
          <a:lstStyle/>
          <a:p>
            <a:pPr algn="just"/>
            <a:r>
              <a:rPr lang="vi-VN" sz="3200" i="1" dirty="0">
                <a:cs typeface="Arial" panose="020B0604020202020204" pitchFamily="34" charset="0"/>
              </a:rPr>
              <a:t>Complete the sentence with a suitable word beginning with a given letter.</a:t>
            </a:r>
          </a:p>
        </p:txBody>
      </p:sp>
      <p:pic>
        <p:nvPicPr>
          <p:cNvPr id="7" name="Picture 6">
            <a:hlinkClick r:id="rId2" action="ppaction://hlinksldjump"/>
            <a:extLst>
              <a:ext uri="{FF2B5EF4-FFF2-40B4-BE49-F238E27FC236}">
                <a16:creationId xmlns:a16="http://schemas.microsoft.com/office/drawing/2014/main" id="{EB133462-3BB4-4541-BB34-AD309001B54E}"/>
              </a:ext>
            </a:extLst>
          </p:cNvPr>
          <p:cNvPicPr>
            <a:picLocks noChangeAspect="1"/>
          </p:cNvPicPr>
          <p:nvPr/>
        </p:nvPicPr>
        <p:blipFill>
          <a:blip r:embed="rId3"/>
          <a:stretch>
            <a:fillRect/>
          </a:stretch>
        </p:blipFill>
        <p:spPr>
          <a:xfrm>
            <a:off x="6858001" y="3965429"/>
            <a:ext cx="1842246" cy="1569660"/>
          </a:xfrm>
          <a:prstGeom prst="rect">
            <a:avLst/>
          </a:prstGeom>
        </p:spPr>
      </p:pic>
      <p:sp>
        <p:nvSpPr>
          <p:cNvPr id="8" name="TextBox 7">
            <a:extLst>
              <a:ext uri="{FF2B5EF4-FFF2-40B4-BE49-F238E27FC236}">
                <a16:creationId xmlns:a16="http://schemas.microsoft.com/office/drawing/2014/main" id="{86BC432A-844D-0146-85E5-4BABDF2D7370}"/>
              </a:ext>
            </a:extLst>
          </p:cNvPr>
          <p:cNvSpPr txBox="1"/>
          <p:nvPr/>
        </p:nvSpPr>
        <p:spPr>
          <a:xfrm>
            <a:off x="1789471" y="4306529"/>
            <a:ext cx="184731" cy="369332"/>
          </a:xfrm>
          <a:prstGeom prst="rect">
            <a:avLst/>
          </a:prstGeom>
          <a:noFill/>
        </p:spPr>
        <p:txBody>
          <a:bodyPr wrap="none" rtlCol="0">
            <a:spAutoFit/>
          </a:bodyPr>
          <a:lstStyle/>
          <a:p>
            <a:endParaRPr lang="en-US" dirty="0"/>
          </a:p>
        </p:txBody>
      </p:sp>
      <p:sp>
        <p:nvSpPr>
          <p:cNvPr id="9" name="Rounded Rectangle 8">
            <a:extLst>
              <a:ext uri="{FF2B5EF4-FFF2-40B4-BE49-F238E27FC236}">
                <a16:creationId xmlns:a16="http://schemas.microsoft.com/office/drawing/2014/main" id="{27DCF3BE-7986-8547-BCCF-A7F4BA575B3E}"/>
              </a:ext>
            </a:extLst>
          </p:cNvPr>
          <p:cNvSpPr/>
          <p:nvPr/>
        </p:nvSpPr>
        <p:spPr>
          <a:xfrm>
            <a:off x="1143000" y="1389888"/>
            <a:ext cx="4267200" cy="533400"/>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3200" dirty="0">
                <a:latin typeface="Arial" panose="020B0604020202020204" pitchFamily="34" charset="0"/>
                <a:cs typeface="Arial" panose="020B0604020202020204" pitchFamily="34" charset="0"/>
              </a:rPr>
              <a:t>Device Manager  </a:t>
            </a:r>
          </a:p>
        </p:txBody>
      </p:sp>
      <p:pic>
        <p:nvPicPr>
          <p:cNvPr id="10" name="Picture 9">
            <a:extLst>
              <a:ext uri="{FF2B5EF4-FFF2-40B4-BE49-F238E27FC236}">
                <a16:creationId xmlns:a16="http://schemas.microsoft.com/office/drawing/2014/main" id="{DA43EE51-DC5E-EF43-8456-959FA90D79B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05400" y="3467100"/>
            <a:ext cx="1524000" cy="2171457"/>
          </a:xfrm>
          <a:prstGeom prst="rect">
            <a:avLst/>
          </a:prstGeom>
        </p:spPr>
      </p:pic>
    </p:spTree>
    <p:extLst>
      <p:ext uri="{BB962C8B-B14F-4D97-AF65-F5344CB8AC3E}">
        <p14:creationId xmlns:p14="http://schemas.microsoft.com/office/powerpoint/2010/main" val="472230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checkerboard(across)">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checkerboard(across)">
                                      <p:cBhvr>
                                        <p:cTn id="12" dur="500"/>
                                        <p:tgtEl>
                                          <p:spTgt spid="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4">
                                            <p:txEl>
                                              <p:pRg st="0" end="0"/>
                                            </p:txEl>
                                          </p:spTgt>
                                        </p:tgtEl>
                                        <p:attrNameLst>
                                          <p:attrName>style.visibility</p:attrName>
                                        </p:attrNameLst>
                                      </p:cBhvr>
                                      <p:to>
                                        <p:strVal val="visible"/>
                                      </p:to>
                                    </p:set>
                                    <p:animEffect transition="in" filter="checkerboard(across)">
                                      <p:cBhvr>
                                        <p:cTn id="17" dur="500"/>
                                        <p:tgtEl>
                                          <p:spTgt spid="4">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checkerboard(across)">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pic>
        <p:nvPicPr>
          <p:cNvPr id="11" name="Picture 2">
            <a:extLst>
              <a:ext uri="{FF2B5EF4-FFF2-40B4-BE49-F238E27FC236}">
                <a16:creationId xmlns:a16="http://schemas.microsoft.com/office/drawing/2014/main" id="{25496B42-CC46-4183-B481-887CD3E8C72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extLst>
              <a:ext uri="{28A0092B-C50C-407E-A947-70E740481C1C}">
                <a14:useLocalDpi xmlns:a14="http://schemas.microsoft.com/office/drawing/2010/main" val="0"/>
              </a:ext>
            </a:extLst>
          </a:blip>
          <a:srcRect/>
          <a:stretch>
            <a:fillRect/>
          </a:stretch>
        </p:blipFill>
        <p:spPr bwMode="auto">
          <a:xfrm>
            <a:off x="0" y="0"/>
            <a:ext cx="9144002" cy="57150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E2758CE0-F916-4DCE-88D1-71430BE441B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9144000" cy="5715000"/>
          </a:xfrm>
          <a:prstGeom prst="rect">
            <a:avLst/>
          </a:prstGeom>
        </p:spPr>
      </p:pic>
      <p:sp useBgFill="1">
        <p:nvSpPr>
          <p:cNvPr id="15" name="Rectangle 14">
            <a:extLst>
              <a:ext uri="{FF2B5EF4-FFF2-40B4-BE49-F238E27FC236}">
                <a16:creationId xmlns:a16="http://schemas.microsoft.com/office/drawing/2014/main" id="{53E559B7-FFF0-4CD8-9260-6334681311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715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180BC9E0-1901-4FD9-90B5-82D9EE5137E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9144000" cy="5715000"/>
          </a:xfrm>
          <a:prstGeom prst="rect">
            <a:avLst/>
          </a:prstGeom>
        </p:spPr>
      </p:pic>
      <p:pic>
        <p:nvPicPr>
          <p:cNvPr id="6" name="Content Placeholder 5">
            <a:extLst>
              <a:ext uri="{FF2B5EF4-FFF2-40B4-BE49-F238E27FC236}">
                <a16:creationId xmlns:a16="http://schemas.microsoft.com/office/drawing/2014/main" id="{550D6C25-F955-E04F-8A53-E5E7F1644BEB}"/>
              </a:ext>
            </a:extLst>
          </p:cNvPr>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2895600" y="190500"/>
            <a:ext cx="6096000" cy="5334000"/>
          </a:xfrm>
          <a:prstGeom prst="roundRect">
            <a:avLst>
              <a:gd name="adj" fmla="val 5301"/>
            </a:avLst>
          </a:prstGeom>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pic>
      <p:sp>
        <p:nvSpPr>
          <p:cNvPr id="2" name="Title 1">
            <a:extLst>
              <a:ext uri="{FF2B5EF4-FFF2-40B4-BE49-F238E27FC236}">
                <a16:creationId xmlns:a16="http://schemas.microsoft.com/office/drawing/2014/main" id="{BE9AFDAE-5010-AC4A-9800-B1F6029EF41E}"/>
              </a:ext>
            </a:extLst>
          </p:cNvPr>
          <p:cNvSpPr>
            <a:spLocks noGrp="1"/>
          </p:cNvSpPr>
          <p:nvPr>
            <p:ph type="title"/>
          </p:nvPr>
        </p:nvSpPr>
        <p:spPr>
          <a:xfrm>
            <a:off x="-76200" y="1231900"/>
            <a:ext cx="3127902" cy="2559127"/>
          </a:xfrm>
        </p:spPr>
        <p:txBody>
          <a:bodyPr vert="horz" lIns="91440" tIns="45720" rIns="91440" bIns="45720" rtlCol="0" anchor="b">
            <a:normAutofit/>
          </a:bodyPr>
          <a:lstStyle/>
          <a:p>
            <a:pPr defTabSz="914400"/>
            <a:r>
              <a:rPr lang="en-US" sz="4800" b="1" dirty="0">
                <a:ln w="18415" cmpd="sng">
                  <a:solidFill>
                    <a:srgbClr val="FFFFFF"/>
                  </a:solidFill>
                  <a:prstDash val="solid"/>
                </a:ln>
              </a:rPr>
              <a:t>Warm-up: Word-play</a:t>
            </a:r>
          </a:p>
        </p:txBody>
      </p:sp>
    </p:spTree>
    <p:extLst>
      <p:ext uri="{BB962C8B-B14F-4D97-AF65-F5344CB8AC3E}">
        <p14:creationId xmlns:p14="http://schemas.microsoft.com/office/powerpoint/2010/main" val="164182744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58CB48-9AD4-F349-8D33-CC5FE753345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EE3F1CE-11AE-FC49-804D-A70574C568BB}"/>
              </a:ext>
            </a:extLst>
          </p:cNvPr>
          <p:cNvSpPr>
            <a:spLocks noGrp="1"/>
          </p:cNvSpPr>
          <p:nvPr>
            <p:ph idx="1"/>
          </p:nvPr>
        </p:nvSpPr>
        <p:spPr/>
        <p:txBody>
          <a:bodyPr/>
          <a:lstStyle/>
          <a:p>
            <a:endParaRPr lang="en-US"/>
          </a:p>
        </p:txBody>
      </p:sp>
      <p:pic>
        <p:nvPicPr>
          <p:cNvPr id="4" name="Content Placeholder 10">
            <a:extLst>
              <a:ext uri="{FF2B5EF4-FFF2-40B4-BE49-F238E27FC236}">
                <a16:creationId xmlns:a16="http://schemas.microsoft.com/office/drawing/2014/main" id="{7237423C-AD6C-7747-AE7B-4DA3D8946D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515430"/>
            <a:ext cx="8001468" cy="3652739"/>
          </a:xfrm>
          <a:prstGeom prst="rect">
            <a:avLst/>
          </a:prstGeom>
        </p:spPr>
      </p:pic>
      <p:pic>
        <p:nvPicPr>
          <p:cNvPr id="5" name="Picture 4">
            <a:hlinkClick r:id="rId3" action="ppaction://hlinksldjump"/>
            <a:extLst>
              <a:ext uri="{FF2B5EF4-FFF2-40B4-BE49-F238E27FC236}">
                <a16:creationId xmlns:a16="http://schemas.microsoft.com/office/drawing/2014/main" id="{BCE40614-3828-B447-875C-DAE9DE052145}"/>
              </a:ext>
            </a:extLst>
          </p:cNvPr>
          <p:cNvPicPr>
            <a:picLocks noChangeAspect="1"/>
          </p:cNvPicPr>
          <p:nvPr/>
        </p:nvPicPr>
        <p:blipFill>
          <a:blip r:embed="rId4"/>
          <a:stretch>
            <a:fillRect/>
          </a:stretch>
        </p:blipFill>
        <p:spPr>
          <a:xfrm>
            <a:off x="7162800" y="4168170"/>
            <a:ext cx="1842246" cy="1569660"/>
          </a:xfrm>
          <a:prstGeom prst="rect">
            <a:avLst/>
          </a:prstGeom>
        </p:spPr>
      </p:pic>
    </p:spTree>
    <p:extLst>
      <p:ext uri="{BB962C8B-B14F-4D97-AF65-F5344CB8AC3E}">
        <p14:creationId xmlns:p14="http://schemas.microsoft.com/office/powerpoint/2010/main" val="1251731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4"/>
                                        </p:tgtEl>
                                        <p:attrNameLst>
                                          <p:attrName>r</p:attrName>
                                        </p:attrNameLst>
                                      </p:cBhvr>
                                    </p:animRot>
                                    <p:animRot by="-240000">
                                      <p:cBhvr>
                                        <p:cTn id="7" dur="200" fill="hold">
                                          <p:stCondLst>
                                            <p:cond delay="200"/>
                                          </p:stCondLst>
                                        </p:cTn>
                                        <p:tgtEl>
                                          <p:spTgt spid="4"/>
                                        </p:tgtEl>
                                        <p:attrNameLst>
                                          <p:attrName>r</p:attrName>
                                        </p:attrNameLst>
                                      </p:cBhvr>
                                    </p:animRot>
                                    <p:animRot by="240000">
                                      <p:cBhvr>
                                        <p:cTn id="8" dur="200" fill="hold">
                                          <p:stCondLst>
                                            <p:cond delay="400"/>
                                          </p:stCondLst>
                                        </p:cTn>
                                        <p:tgtEl>
                                          <p:spTgt spid="4"/>
                                        </p:tgtEl>
                                        <p:attrNameLst>
                                          <p:attrName>r</p:attrName>
                                        </p:attrNameLst>
                                      </p:cBhvr>
                                    </p:animRot>
                                    <p:animRot by="-240000">
                                      <p:cBhvr>
                                        <p:cTn id="9" dur="200" fill="hold">
                                          <p:stCondLst>
                                            <p:cond delay="600"/>
                                          </p:stCondLst>
                                        </p:cTn>
                                        <p:tgtEl>
                                          <p:spTgt spid="4"/>
                                        </p:tgtEl>
                                        <p:attrNameLst>
                                          <p:attrName>r</p:attrName>
                                        </p:attrNameLst>
                                      </p:cBhvr>
                                    </p:animRot>
                                    <p:animRot by="120000">
                                      <p:cBhvr>
                                        <p:cTn id="10" dur="200" fill="hold">
                                          <p:stCondLst>
                                            <p:cond delay="800"/>
                                          </p:stCondLst>
                                        </p:cTn>
                                        <p:tgtEl>
                                          <p:spTgt spid="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302C39C-65B1-434B-B099-0A41A1EA271F}"/>
              </a:ext>
            </a:extLst>
          </p:cNvPr>
          <p:cNvSpPr txBox="1"/>
          <p:nvPr/>
        </p:nvSpPr>
        <p:spPr>
          <a:xfrm>
            <a:off x="394446" y="1714500"/>
            <a:ext cx="8444754" cy="1569660"/>
          </a:xfrm>
          <a:prstGeom prst="rect">
            <a:avLst/>
          </a:prstGeom>
          <a:noFill/>
        </p:spPr>
        <p:txBody>
          <a:bodyPr wrap="square" rtlCol="0">
            <a:spAutoFit/>
          </a:bodyPr>
          <a:lstStyle/>
          <a:p>
            <a:pPr algn="just"/>
            <a:r>
              <a:rPr lang="vi-VN" sz="3200" dirty="0">
                <a:latin typeface="Arial" panose="020B0604020202020204" pitchFamily="34" charset="0"/>
                <a:cs typeface="Arial" panose="020B0604020202020204" pitchFamily="34" charset="0"/>
              </a:rPr>
              <a:t>15. </a:t>
            </a:r>
            <a:r>
              <a:rPr lang="en-US" sz="3200" dirty="0">
                <a:latin typeface="Arial" panose="020B0604020202020204" pitchFamily="34" charset="0"/>
                <a:cs typeface="Arial" panose="020B0604020202020204" pitchFamily="34" charset="0"/>
              </a:rPr>
              <a:t>To improve the computer's performance, you can add </a:t>
            </a:r>
            <a:r>
              <a:rPr lang="en-US" sz="3200" b="1" dirty="0">
                <a:latin typeface="Arial" panose="020B0604020202020204" pitchFamily="34" charset="0"/>
                <a:cs typeface="Arial" panose="020B0604020202020204" pitchFamily="34" charset="0"/>
              </a:rPr>
              <a:t>e</a:t>
            </a:r>
            <a:r>
              <a:rPr lang="en-US" sz="3200" dirty="0">
                <a:latin typeface="Arial" panose="020B0604020202020204" pitchFamily="34" charset="0"/>
                <a:cs typeface="Arial" panose="020B0604020202020204" pitchFamily="34" charset="0"/>
              </a:rPr>
              <a:t>_ _ _ _ _ _ _ _ </a:t>
            </a:r>
            <a:r>
              <a:rPr lang="en-US" sz="3200" b="1" dirty="0">
                <a:latin typeface="Arial" panose="020B0604020202020204" pitchFamily="34" charset="0"/>
                <a:cs typeface="Arial" panose="020B0604020202020204" pitchFamily="34" charset="0"/>
              </a:rPr>
              <a:t>c</a:t>
            </a:r>
            <a:r>
              <a:rPr lang="en-US" sz="3200" dirty="0">
                <a:latin typeface="Arial" panose="020B0604020202020204" pitchFamily="34" charset="0"/>
                <a:cs typeface="Arial" panose="020B0604020202020204" pitchFamily="34" charset="0"/>
              </a:rPr>
              <a:t>_ _ _ _ such as video card or sound card.</a:t>
            </a:r>
          </a:p>
        </p:txBody>
      </p:sp>
      <p:sp>
        <p:nvSpPr>
          <p:cNvPr id="5" name="TextBox 4">
            <a:extLst>
              <a:ext uri="{FF2B5EF4-FFF2-40B4-BE49-F238E27FC236}">
                <a16:creationId xmlns:a16="http://schemas.microsoft.com/office/drawing/2014/main" id="{744FD0FE-BB47-414B-A1B6-E54E0E66D9A0}"/>
              </a:ext>
            </a:extLst>
          </p:cNvPr>
          <p:cNvSpPr txBox="1"/>
          <p:nvPr/>
        </p:nvSpPr>
        <p:spPr>
          <a:xfrm>
            <a:off x="394446" y="381544"/>
            <a:ext cx="8063753" cy="1077218"/>
          </a:xfrm>
          <a:prstGeom prst="rect">
            <a:avLst/>
          </a:prstGeom>
          <a:noFill/>
        </p:spPr>
        <p:txBody>
          <a:bodyPr wrap="square" rtlCol="0">
            <a:spAutoFit/>
          </a:bodyPr>
          <a:lstStyle/>
          <a:p>
            <a:pPr algn="just"/>
            <a:r>
              <a:rPr lang="vi-VN" sz="3200" i="1" dirty="0">
                <a:cs typeface="Arial" panose="020B0604020202020204" pitchFamily="34" charset="0"/>
              </a:rPr>
              <a:t>Complete the sentence with a suitable word beginning with a given letter.</a:t>
            </a:r>
          </a:p>
        </p:txBody>
      </p:sp>
      <p:pic>
        <p:nvPicPr>
          <p:cNvPr id="7" name="Picture 6">
            <a:hlinkClick r:id="rId2" action="ppaction://hlinksldjump"/>
            <a:extLst>
              <a:ext uri="{FF2B5EF4-FFF2-40B4-BE49-F238E27FC236}">
                <a16:creationId xmlns:a16="http://schemas.microsoft.com/office/drawing/2014/main" id="{EB133462-3BB4-4541-BB34-AD309001B54E}"/>
              </a:ext>
            </a:extLst>
          </p:cNvPr>
          <p:cNvPicPr>
            <a:picLocks noChangeAspect="1"/>
          </p:cNvPicPr>
          <p:nvPr/>
        </p:nvPicPr>
        <p:blipFill>
          <a:blip r:embed="rId3"/>
          <a:stretch>
            <a:fillRect/>
          </a:stretch>
        </p:blipFill>
        <p:spPr>
          <a:xfrm>
            <a:off x="6858001" y="3965429"/>
            <a:ext cx="1842246" cy="1569660"/>
          </a:xfrm>
          <a:prstGeom prst="rect">
            <a:avLst/>
          </a:prstGeom>
        </p:spPr>
      </p:pic>
      <p:sp>
        <p:nvSpPr>
          <p:cNvPr id="8" name="TextBox 7">
            <a:extLst>
              <a:ext uri="{FF2B5EF4-FFF2-40B4-BE49-F238E27FC236}">
                <a16:creationId xmlns:a16="http://schemas.microsoft.com/office/drawing/2014/main" id="{86BC432A-844D-0146-85E5-4BABDF2D7370}"/>
              </a:ext>
            </a:extLst>
          </p:cNvPr>
          <p:cNvSpPr txBox="1"/>
          <p:nvPr/>
        </p:nvSpPr>
        <p:spPr>
          <a:xfrm>
            <a:off x="1789471" y="4306529"/>
            <a:ext cx="184731" cy="369332"/>
          </a:xfrm>
          <a:prstGeom prst="rect">
            <a:avLst/>
          </a:prstGeom>
          <a:noFill/>
        </p:spPr>
        <p:txBody>
          <a:bodyPr wrap="none" rtlCol="0">
            <a:spAutoFit/>
          </a:bodyPr>
          <a:lstStyle/>
          <a:p>
            <a:endParaRPr lang="en-US" dirty="0"/>
          </a:p>
        </p:txBody>
      </p:sp>
      <p:sp>
        <p:nvSpPr>
          <p:cNvPr id="9" name="Rounded Rectangle 8">
            <a:extLst>
              <a:ext uri="{FF2B5EF4-FFF2-40B4-BE49-F238E27FC236}">
                <a16:creationId xmlns:a16="http://schemas.microsoft.com/office/drawing/2014/main" id="{27DCF3BE-7986-8547-BCCF-A7F4BA575B3E}"/>
              </a:ext>
            </a:extLst>
          </p:cNvPr>
          <p:cNvSpPr/>
          <p:nvPr/>
        </p:nvSpPr>
        <p:spPr>
          <a:xfrm>
            <a:off x="2819400" y="2290726"/>
            <a:ext cx="3766298" cy="533400"/>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3200" dirty="0">
                <a:latin typeface="Arial" panose="020B0604020202020204" pitchFamily="34" charset="0"/>
                <a:cs typeface="Arial" panose="020B0604020202020204" pitchFamily="34" charset="0"/>
              </a:rPr>
              <a:t>expansion cards </a:t>
            </a:r>
          </a:p>
        </p:txBody>
      </p:sp>
      <p:pic>
        <p:nvPicPr>
          <p:cNvPr id="10" name="Picture 9">
            <a:extLst>
              <a:ext uri="{FF2B5EF4-FFF2-40B4-BE49-F238E27FC236}">
                <a16:creationId xmlns:a16="http://schemas.microsoft.com/office/drawing/2014/main" id="{35E2FF26-AD28-B146-A335-5466A09B432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17298" y="3086100"/>
            <a:ext cx="1364502" cy="2628900"/>
          </a:xfrm>
          <a:prstGeom prst="rect">
            <a:avLst/>
          </a:prstGeom>
        </p:spPr>
      </p:pic>
      <p:sp>
        <p:nvSpPr>
          <p:cNvPr id="2" name="TextBox 1">
            <a:extLst>
              <a:ext uri="{FF2B5EF4-FFF2-40B4-BE49-F238E27FC236}">
                <a16:creationId xmlns:a16="http://schemas.microsoft.com/office/drawing/2014/main" id="{92C6A274-D726-F542-B1D7-3E3769D90D0D}"/>
              </a:ext>
            </a:extLst>
          </p:cNvPr>
          <p:cNvSpPr txBox="1"/>
          <p:nvPr/>
        </p:nvSpPr>
        <p:spPr>
          <a:xfrm>
            <a:off x="5204740" y="3792929"/>
            <a:ext cx="425116" cy="1015663"/>
          </a:xfrm>
          <a:prstGeom prst="rect">
            <a:avLst/>
          </a:prstGeom>
          <a:noFill/>
        </p:spPr>
        <p:txBody>
          <a:bodyPr wrap="none" rtlCol="0">
            <a:spAutoFit/>
          </a:bodyPr>
          <a:lstStyle/>
          <a:p>
            <a:r>
              <a:rPr lang="en-US" sz="6000" b="1" dirty="0"/>
              <a:t>-</a:t>
            </a:r>
          </a:p>
        </p:txBody>
      </p:sp>
    </p:spTree>
    <p:extLst>
      <p:ext uri="{BB962C8B-B14F-4D97-AF65-F5344CB8AC3E}">
        <p14:creationId xmlns:p14="http://schemas.microsoft.com/office/powerpoint/2010/main" val="3960052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checkerboard(across)">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2">
                                            <p:txEl>
                                              <p:pRg st="0" end="0"/>
                                            </p:txEl>
                                          </p:spTgt>
                                        </p:tgtEl>
                                        <p:attrNameLst>
                                          <p:attrName>style.visibility</p:attrName>
                                        </p:attrNameLst>
                                      </p:cBhvr>
                                      <p:to>
                                        <p:strVal val="visible"/>
                                      </p:to>
                                    </p:set>
                                    <p:animEffect transition="in" filter="checkerboard(across)">
                                      <p:cBhvr>
                                        <p:cTn id="12" dur="500"/>
                                        <p:tgtEl>
                                          <p:spTgt spid="2">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5">
                                            <p:txEl>
                                              <p:pRg st="0" end="0"/>
                                            </p:txEl>
                                          </p:spTgt>
                                        </p:tgtEl>
                                        <p:attrNameLst>
                                          <p:attrName>style.visibility</p:attrName>
                                        </p:attrNameLst>
                                      </p:cBhvr>
                                      <p:to>
                                        <p:strVal val="visible"/>
                                      </p:to>
                                    </p:set>
                                    <p:animEffect transition="in" filter="checkerboard(across)">
                                      <p:cBhvr>
                                        <p:cTn id="17" dur="500"/>
                                        <p:tgtEl>
                                          <p:spTgt spid="5">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nodeType="clickEffect">
                                  <p:stCondLst>
                                    <p:cond delay="0"/>
                                  </p:stCondLst>
                                  <p:childTnLst>
                                    <p:set>
                                      <p:cBhvr>
                                        <p:cTn id="21" dur="1" fill="hold">
                                          <p:stCondLst>
                                            <p:cond delay="0"/>
                                          </p:stCondLst>
                                        </p:cTn>
                                        <p:tgtEl>
                                          <p:spTgt spid="4">
                                            <p:txEl>
                                              <p:pRg st="0" end="0"/>
                                            </p:txEl>
                                          </p:spTgt>
                                        </p:tgtEl>
                                        <p:attrNameLst>
                                          <p:attrName>style.visibility</p:attrName>
                                        </p:attrNameLst>
                                      </p:cBhvr>
                                      <p:to>
                                        <p:strVal val="visible"/>
                                      </p:to>
                                    </p:set>
                                    <p:animEffect transition="in" filter="checkerboard(across)">
                                      <p:cBhvr>
                                        <p:cTn id="22" dur="500"/>
                                        <p:tgtEl>
                                          <p:spTgt spid="4">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5" presetClass="entr" presetSubtype="1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checkerboard(across)">
                                      <p:cBhvr>
                                        <p:cTn id="2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C71EBB-2ADB-5145-A0E3-2CD42F2D105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D338B43-A39F-9242-A077-6727939632D6}"/>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4323A111-CB75-B94F-9B66-488F85ED361E}"/>
              </a:ext>
            </a:extLst>
          </p:cNvPr>
          <p:cNvPicPr>
            <a:picLocks noChangeAspect="1"/>
          </p:cNvPicPr>
          <p:nvPr/>
        </p:nvPicPr>
        <p:blipFill>
          <a:blip r:embed="rId2"/>
          <a:stretch>
            <a:fillRect/>
          </a:stretch>
        </p:blipFill>
        <p:spPr>
          <a:xfrm>
            <a:off x="685330" y="0"/>
            <a:ext cx="7773338" cy="4305300"/>
          </a:xfrm>
          <a:prstGeom prst="rect">
            <a:avLst/>
          </a:prstGeom>
        </p:spPr>
      </p:pic>
      <p:pic>
        <p:nvPicPr>
          <p:cNvPr id="5" name="Picture 4">
            <a:hlinkClick r:id="rId3" action="ppaction://hlinksldjump"/>
            <a:extLst>
              <a:ext uri="{FF2B5EF4-FFF2-40B4-BE49-F238E27FC236}">
                <a16:creationId xmlns:a16="http://schemas.microsoft.com/office/drawing/2014/main" id="{E64ACBA0-B5CA-2C49-9946-0800C441E0BC}"/>
              </a:ext>
            </a:extLst>
          </p:cNvPr>
          <p:cNvPicPr>
            <a:picLocks noChangeAspect="1"/>
          </p:cNvPicPr>
          <p:nvPr/>
        </p:nvPicPr>
        <p:blipFill>
          <a:blip r:embed="rId4"/>
          <a:stretch>
            <a:fillRect/>
          </a:stretch>
        </p:blipFill>
        <p:spPr>
          <a:xfrm>
            <a:off x="7537546" y="4168170"/>
            <a:ext cx="1842246" cy="1569660"/>
          </a:xfrm>
          <a:prstGeom prst="rect">
            <a:avLst/>
          </a:prstGeom>
        </p:spPr>
      </p:pic>
    </p:spTree>
    <p:extLst>
      <p:ext uri="{BB962C8B-B14F-4D97-AF65-F5344CB8AC3E}">
        <p14:creationId xmlns:p14="http://schemas.microsoft.com/office/powerpoint/2010/main" val="378700757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891EF-381F-5340-AB98-AA56BE08BFB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CAF2451-B213-2949-9DB0-E34646B77187}"/>
              </a:ext>
            </a:extLst>
          </p:cNvPr>
          <p:cNvSpPr>
            <a:spLocks noGrp="1"/>
          </p:cNvSpPr>
          <p:nvPr>
            <p:ph idx="1"/>
          </p:nvPr>
        </p:nvSpPr>
        <p:spPr/>
        <p:txBody>
          <a:bodyPr/>
          <a:lstStyle/>
          <a:p>
            <a:endParaRPr lang="en-US"/>
          </a:p>
        </p:txBody>
      </p:sp>
      <p:pic>
        <p:nvPicPr>
          <p:cNvPr id="4" name="Content Placeholder 4">
            <a:extLst>
              <a:ext uri="{FF2B5EF4-FFF2-40B4-BE49-F238E27FC236}">
                <a16:creationId xmlns:a16="http://schemas.microsoft.com/office/drawing/2014/main" id="{1FC4AFE9-F24E-0141-9E13-F296A67A66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330" y="342900"/>
            <a:ext cx="7773338" cy="3810000"/>
          </a:xfrm>
          <a:prstGeom prst="rect">
            <a:avLst/>
          </a:prstGeom>
        </p:spPr>
      </p:pic>
      <p:pic>
        <p:nvPicPr>
          <p:cNvPr id="5" name="Picture 4">
            <a:hlinkClick r:id="rId3" action="ppaction://hlinksldjump"/>
            <a:extLst>
              <a:ext uri="{FF2B5EF4-FFF2-40B4-BE49-F238E27FC236}">
                <a16:creationId xmlns:a16="http://schemas.microsoft.com/office/drawing/2014/main" id="{A9D9791F-B569-7B43-BD18-B9450736CDF0}"/>
              </a:ext>
            </a:extLst>
          </p:cNvPr>
          <p:cNvPicPr>
            <a:picLocks noChangeAspect="1"/>
          </p:cNvPicPr>
          <p:nvPr/>
        </p:nvPicPr>
        <p:blipFill>
          <a:blip r:embed="rId4"/>
          <a:stretch>
            <a:fillRect/>
          </a:stretch>
        </p:blipFill>
        <p:spPr>
          <a:xfrm>
            <a:off x="6858001" y="3965429"/>
            <a:ext cx="1842246" cy="1569660"/>
          </a:xfrm>
          <a:prstGeom prst="rect">
            <a:avLst/>
          </a:prstGeom>
        </p:spPr>
      </p:pic>
    </p:spTree>
    <p:extLst>
      <p:ext uri="{BB962C8B-B14F-4D97-AF65-F5344CB8AC3E}">
        <p14:creationId xmlns:p14="http://schemas.microsoft.com/office/powerpoint/2010/main" val="250361717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302C39C-65B1-434B-B099-0A41A1EA271F}"/>
              </a:ext>
            </a:extLst>
          </p:cNvPr>
          <p:cNvSpPr txBox="1"/>
          <p:nvPr/>
        </p:nvSpPr>
        <p:spPr>
          <a:xfrm>
            <a:off x="394446" y="1627044"/>
            <a:ext cx="8444754" cy="2062103"/>
          </a:xfrm>
          <a:prstGeom prst="rect">
            <a:avLst/>
          </a:prstGeom>
          <a:noFill/>
        </p:spPr>
        <p:txBody>
          <a:bodyPr wrap="square" rtlCol="0">
            <a:spAutoFit/>
          </a:bodyPr>
          <a:lstStyle/>
          <a:p>
            <a:pPr algn="just"/>
            <a:r>
              <a:rPr lang="en-US" sz="3200" dirty="0">
                <a:latin typeface="Arial" panose="020B0604020202020204" pitchFamily="34" charset="0"/>
                <a:cs typeface="Arial" panose="020B0604020202020204" pitchFamily="34" charset="0"/>
              </a:rPr>
              <a:t>18. </a:t>
            </a:r>
            <a:r>
              <a:rPr lang="en-US" sz="3200" b="1" dirty="0">
                <a:latin typeface="Arial" panose="020B0604020202020204" pitchFamily="34" charset="0"/>
                <a:cs typeface="Arial" panose="020B0604020202020204" pitchFamily="34" charset="0"/>
              </a:rPr>
              <a:t>C</a:t>
            </a:r>
            <a:r>
              <a:rPr lang="en-US" sz="3200" dirty="0">
                <a:latin typeface="Arial" panose="020B0604020202020204" pitchFamily="34" charset="0"/>
                <a:cs typeface="Arial" panose="020B0604020202020204" pitchFamily="34" charset="0"/>
              </a:rPr>
              <a:t>_ _ _ </a:t>
            </a:r>
            <a:r>
              <a:rPr lang="en-US" sz="3200" b="1" dirty="0">
                <a:latin typeface="Arial" panose="020B0604020202020204" pitchFamily="34" charset="0"/>
                <a:cs typeface="Arial" panose="020B0604020202020204" pitchFamily="34" charset="0"/>
              </a:rPr>
              <a:t>s</a:t>
            </a:r>
            <a:r>
              <a:rPr lang="en-US" sz="3200" dirty="0">
                <a:latin typeface="Arial" panose="020B0604020202020204" pitchFamily="34" charset="0"/>
                <a:cs typeface="Arial" panose="020B0604020202020204" pitchFamily="34" charset="0"/>
              </a:rPr>
              <a:t>_ _ _ _ normally does not need to be changed, except when there is a problem with hardware or a new hard drive or floppy drive is installed </a:t>
            </a:r>
          </a:p>
        </p:txBody>
      </p:sp>
      <p:sp>
        <p:nvSpPr>
          <p:cNvPr id="5" name="TextBox 4">
            <a:extLst>
              <a:ext uri="{FF2B5EF4-FFF2-40B4-BE49-F238E27FC236}">
                <a16:creationId xmlns:a16="http://schemas.microsoft.com/office/drawing/2014/main" id="{744FD0FE-BB47-414B-A1B6-E54E0E66D9A0}"/>
              </a:ext>
            </a:extLst>
          </p:cNvPr>
          <p:cNvSpPr txBox="1"/>
          <p:nvPr/>
        </p:nvSpPr>
        <p:spPr>
          <a:xfrm>
            <a:off x="394446" y="265617"/>
            <a:ext cx="8063753" cy="1077218"/>
          </a:xfrm>
          <a:prstGeom prst="rect">
            <a:avLst/>
          </a:prstGeom>
          <a:noFill/>
        </p:spPr>
        <p:txBody>
          <a:bodyPr wrap="square" rtlCol="0">
            <a:spAutoFit/>
          </a:bodyPr>
          <a:lstStyle/>
          <a:p>
            <a:pPr algn="just"/>
            <a:r>
              <a:rPr lang="vi-VN" sz="3200" i="1" dirty="0">
                <a:cs typeface="Arial" panose="020B0604020202020204" pitchFamily="34" charset="0"/>
              </a:rPr>
              <a:t>Complete the sentence with a suitable word beginning with a given letter.</a:t>
            </a:r>
          </a:p>
        </p:txBody>
      </p:sp>
      <p:pic>
        <p:nvPicPr>
          <p:cNvPr id="7" name="Picture 6">
            <a:hlinkClick r:id="rId2" action="ppaction://hlinksldjump"/>
            <a:extLst>
              <a:ext uri="{FF2B5EF4-FFF2-40B4-BE49-F238E27FC236}">
                <a16:creationId xmlns:a16="http://schemas.microsoft.com/office/drawing/2014/main" id="{EB133462-3BB4-4541-BB34-AD309001B54E}"/>
              </a:ext>
            </a:extLst>
          </p:cNvPr>
          <p:cNvPicPr>
            <a:picLocks noChangeAspect="1"/>
          </p:cNvPicPr>
          <p:nvPr/>
        </p:nvPicPr>
        <p:blipFill>
          <a:blip r:embed="rId3"/>
          <a:stretch>
            <a:fillRect/>
          </a:stretch>
        </p:blipFill>
        <p:spPr>
          <a:xfrm>
            <a:off x="6858001" y="3965429"/>
            <a:ext cx="1842246" cy="1569660"/>
          </a:xfrm>
          <a:prstGeom prst="rect">
            <a:avLst/>
          </a:prstGeom>
        </p:spPr>
      </p:pic>
      <p:sp>
        <p:nvSpPr>
          <p:cNvPr id="8" name="TextBox 7">
            <a:extLst>
              <a:ext uri="{FF2B5EF4-FFF2-40B4-BE49-F238E27FC236}">
                <a16:creationId xmlns:a16="http://schemas.microsoft.com/office/drawing/2014/main" id="{86BC432A-844D-0146-85E5-4BABDF2D7370}"/>
              </a:ext>
            </a:extLst>
          </p:cNvPr>
          <p:cNvSpPr txBox="1"/>
          <p:nvPr/>
        </p:nvSpPr>
        <p:spPr>
          <a:xfrm>
            <a:off x="1789471" y="4306529"/>
            <a:ext cx="184731" cy="369332"/>
          </a:xfrm>
          <a:prstGeom prst="rect">
            <a:avLst/>
          </a:prstGeom>
          <a:noFill/>
        </p:spPr>
        <p:txBody>
          <a:bodyPr wrap="none" rtlCol="0">
            <a:spAutoFit/>
          </a:bodyPr>
          <a:lstStyle/>
          <a:p>
            <a:endParaRPr lang="en-US" dirty="0"/>
          </a:p>
        </p:txBody>
      </p:sp>
      <p:sp>
        <p:nvSpPr>
          <p:cNvPr id="9" name="Rounded Rectangle 8">
            <a:extLst>
              <a:ext uri="{FF2B5EF4-FFF2-40B4-BE49-F238E27FC236}">
                <a16:creationId xmlns:a16="http://schemas.microsoft.com/office/drawing/2014/main" id="{27DCF3BE-7986-8547-BCCF-A7F4BA575B3E}"/>
              </a:ext>
            </a:extLst>
          </p:cNvPr>
          <p:cNvSpPr/>
          <p:nvPr/>
        </p:nvSpPr>
        <p:spPr>
          <a:xfrm>
            <a:off x="1066800" y="1627044"/>
            <a:ext cx="2895600" cy="533400"/>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3200" dirty="0">
                <a:latin typeface="Arial" panose="020B0604020202020204" pitchFamily="34" charset="0"/>
                <a:cs typeface="Arial" panose="020B0604020202020204" pitchFamily="34" charset="0"/>
              </a:rPr>
              <a:t>CMOS setup</a:t>
            </a:r>
          </a:p>
        </p:txBody>
      </p:sp>
      <p:pic>
        <p:nvPicPr>
          <p:cNvPr id="11" name="Picture 10">
            <a:extLst>
              <a:ext uri="{FF2B5EF4-FFF2-40B4-BE49-F238E27FC236}">
                <a16:creationId xmlns:a16="http://schemas.microsoft.com/office/drawing/2014/main" id="{B8E70D3A-89A7-1E4D-A414-877F963D31A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05400" y="3206308"/>
            <a:ext cx="1524000" cy="2508691"/>
          </a:xfrm>
          <a:prstGeom prst="rect">
            <a:avLst/>
          </a:prstGeom>
        </p:spPr>
      </p:pic>
    </p:spTree>
    <p:extLst>
      <p:ext uri="{BB962C8B-B14F-4D97-AF65-F5344CB8AC3E}">
        <p14:creationId xmlns:p14="http://schemas.microsoft.com/office/powerpoint/2010/main" val="212608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5" presetClass="entr" presetSubtype="10" fill="hold"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animEffect transition="in" filter="checkerboard(across)">
                                      <p:cBhvr>
                                        <p:cTn id="11" dur="500"/>
                                        <p:tgtEl>
                                          <p:spTgt spid="5">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5" presetClass="entr" presetSubtype="10" fill="hold" nodeType="clickEffect">
                                  <p:stCondLst>
                                    <p:cond delay="0"/>
                                  </p:stCondLst>
                                  <p:childTnLst>
                                    <p:set>
                                      <p:cBhvr>
                                        <p:cTn id="15" dur="1" fill="hold">
                                          <p:stCondLst>
                                            <p:cond delay="0"/>
                                          </p:stCondLst>
                                        </p:cTn>
                                        <p:tgtEl>
                                          <p:spTgt spid="4">
                                            <p:txEl>
                                              <p:pRg st="0" end="0"/>
                                            </p:txEl>
                                          </p:spTgt>
                                        </p:tgtEl>
                                        <p:attrNameLst>
                                          <p:attrName>style.visibility</p:attrName>
                                        </p:attrNameLst>
                                      </p:cBhvr>
                                      <p:to>
                                        <p:strVal val="visible"/>
                                      </p:to>
                                    </p:set>
                                    <p:animEffect transition="in" filter="checkerboard(across)">
                                      <p:cBhvr>
                                        <p:cTn id="16" dur="500"/>
                                        <p:tgtEl>
                                          <p:spTgt spid="4">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 presetClass="entr" presetSubtype="1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checkerboard(across)">
                                      <p:cBhvr>
                                        <p:cTn id="2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graphicFrame>
        <p:nvGraphicFramePr>
          <p:cNvPr id="8" name="Diagram 7"/>
          <p:cNvGraphicFramePr/>
          <p:nvPr>
            <p:extLst>
              <p:ext uri="{D42A27DB-BD31-4B8C-83A1-F6EECF244321}">
                <p14:modId xmlns:p14="http://schemas.microsoft.com/office/powerpoint/2010/main" val="2392990801"/>
              </p:ext>
            </p:extLst>
          </p:nvPr>
        </p:nvGraphicFramePr>
        <p:xfrm>
          <a:off x="304800" y="876300"/>
          <a:ext cx="8839200" cy="1295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Title 1">
            <a:extLst>
              <a:ext uri="{FF2B5EF4-FFF2-40B4-BE49-F238E27FC236}">
                <a16:creationId xmlns:a16="http://schemas.microsoft.com/office/drawing/2014/main" id="{23411805-1D70-5D46-9B03-01AC65BD3F8F}"/>
              </a:ext>
            </a:extLst>
          </p:cNvPr>
          <p:cNvSpPr txBox="1">
            <a:spLocks/>
          </p:cNvSpPr>
          <p:nvPr/>
        </p:nvSpPr>
        <p:spPr>
          <a:xfrm>
            <a:off x="0" y="0"/>
            <a:ext cx="9144000" cy="723900"/>
          </a:xfrm>
          <a:prstGeom prst="rect">
            <a:avLst/>
          </a:prstGeom>
          <a:solidFill>
            <a:schemeClr val="tx1">
              <a:lumMod val="85000"/>
              <a:lumOff val="15000"/>
            </a:schemeClr>
          </a:solidFill>
        </p:spPr>
        <p:style>
          <a:lnRef idx="0">
            <a:schemeClr val="accent2"/>
          </a:lnRef>
          <a:fillRef idx="3">
            <a:schemeClr val="accent2"/>
          </a:fillRef>
          <a:effectRef idx="3">
            <a:schemeClr val="accent2"/>
          </a:effectRef>
          <a:fontRef idx="minor">
            <a:schemeClr val="lt1"/>
          </a:fontRef>
        </p:style>
        <p:txBody>
          <a:bodyPr vert="horz" lIns="91440" tIns="45720" rIns="91440" bIns="45720" rtlCol="0" anchor="ctr">
            <a:normAutofit lnSpcReduction="10000"/>
          </a:bodyPr>
          <a:lstStyle>
            <a:lvl1pPr algn="ctr" defTabSz="9144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2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panose="020B0604020202020204" pitchFamily="34" charset="0"/>
                <a:cs typeface="Arial" panose="020B0604020202020204" pitchFamily="34" charset="0"/>
              </a:rPr>
              <a:t>Activity 1B: </a:t>
            </a:r>
            <a:r>
              <a:rPr lang="vi-VN" b="1" dirty="0"/>
              <a:t>Who’s faster?</a:t>
            </a:r>
            <a:r>
              <a:rPr lang="en-US" sz="4000" dirty="0"/>
              <a:t> </a:t>
            </a:r>
            <a:endParaRPr lang="en-US" sz="4200" b="1"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0DE91F46-E08A-D94D-BEC2-725F986CD490}"/>
              </a:ext>
            </a:extLst>
          </p:cNvPr>
          <p:cNvSpPr txBox="1"/>
          <p:nvPr/>
        </p:nvSpPr>
        <p:spPr>
          <a:xfrm>
            <a:off x="76201" y="1997979"/>
            <a:ext cx="5422114" cy="3539430"/>
          </a:xfrm>
          <a:prstGeom prst="rect">
            <a:avLst/>
          </a:prstGeom>
          <a:noFill/>
        </p:spPr>
        <p:txBody>
          <a:bodyPr wrap="square" rtlCol="0">
            <a:spAutoFit/>
          </a:bodyPr>
          <a:lstStyle/>
          <a:p>
            <a:pPr marL="457200" indent="-457200" algn="just">
              <a:buFont typeface="Wingdings" pitchFamily="2" charset="2"/>
              <a:buChar char="v"/>
            </a:pPr>
            <a:r>
              <a:rPr lang="vi-VN" sz="2800" dirty="0">
                <a:latin typeface="Arial" panose="020B0604020202020204" pitchFamily="34" charset="0"/>
                <a:cs typeface="Arial" panose="020B0604020202020204" pitchFamily="34" charset="0"/>
              </a:rPr>
              <a:t>Work in two groups</a:t>
            </a:r>
            <a:endParaRPr lang="en-US" sz="2800" dirty="0">
              <a:latin typeface="Arial" panose="020B0604020202020204" pitchFamily="34" charset="0"/>
              <a:cs typeface="Arial" panose="020B0604020202020204" pitchFamily="34" charset="0"/>
            </a:endParaRPr>
          </a:p>
          <a:p>
            <a:pPr marL="457200" indent="-457200" algn="just">
              <a:buFont typeface="Wingdings" pitchFamily="2" charset="2"/>
              <a:buChar char="v"/>
            </a:pPr>
            <a:r>
              <a:rPr lang="vi-VN" sz="2800" dirty="0">
                <a:latin typeface="Arial" panose="020B0604020202020204" pitchFamily="34" charset="0"/>
                <a:cs typeface="Arial" panose="020B0604020202020204" pitchFamily="34" charset="0"/>
              </a:rPr>
              <a:t>Make sentences based on the pictures and given information </a:t>
            </a:r>
          </a:p>
          <a:p>
            <a:pPr marL="457200" indent="-457200" algn="just">
              <a:buFont typeface="Wingdings" pitchFamily="2" charset="2"/>
              <a:buChar char="v"/>
            </a:pPr>
            <a:r>
              <a:rPr lang="vi-VN" sz="2800" dirty="0">
                <a:latin typeface="Arial" panose="020B0604020202020204" pitchFamily="34" charset="0"/>
                <a:cs typeface="Arial" panose="020B0604020202020204" pitchFamily="34" charset="0"/>
              </a:rPr>
              <a:t>Say ‘BINGO’ </a:t>
            </a:r>
            <a:r>
              <a:rPr lang="en-US" sz="2800" dirty="0">
                <a:latin typeface="Arial" panose="020B0604020202020204" pitchFamily="34" charset="0"/>
                <a:cs typeface="Arial" panose="020B0604020202020204" pitchFamily="34" charset="0"/>
              </a:rPr>
              <a:t>to </a:t>
            </a:r>
            <a:r>
              <a:rPr lang="vi-VN" sz="2800" dirty="0">
                <a:latin typeface="Arial" panose="020B0604020202020204" pitchFamily="34" charset="0"/>
                <a:cs typeface="Arial" panose="020B0604020202020204" pitchFamily="34" charset="0"/>
              </a:rPr>
              <a:t>give your answer</a:t>
            </a:r>
            <a:endParaRPr lang="en-US" sz="2800" dirty="0">
              <a:latin typeface="Arial" panose="020B0604020202020204" pitchFamily="34" charset="0"/>
              <a:cs typeface="Arial" panose="020B0604020202020204" pitchFamily="34" charset="0"/>
            </a:endParaRPr>
          </a:p>
          <a:p>
            <a:pPr marL="457200" indent="-457200" algn="just">
              <a:buFont typeface="Wingdings" pitchFamily="2" charset="2"/>
              <a:buChar char="v"/>
            </a:pPr>
            <a:r>
              <a:rPr lang="vi-VN" sz="2800" dirty="0">
                <a:latin typeface="Arial" panose="020B0604020202020204" pitchFamily="34" charset="0"/>
                <a:cs typeface="Arial" panose="020B0604020202020204" pitchFamily="34" charset="0"/>
              </a:rPr>
              <a:t>Get 1 point for correct answer</a:t>
            </a:r>
            <a:endParaRPr lang="en-US" sz="2800" dirty="0">
              <a:latin typeface="Arial" panose="020B0604020202020204" pitchFamily="34" charset="0"/>
              <a:cs typeface="Arial" panose="020B0604020202020204" pitchFamily="34" charset="0"/>
            </a:endParaRPr>
          </a:p>
          <a:p>
            <a:pPr marL="457200" indent="-457200" algn="just">
              <a:buFont typeface="Wingdings" pitchFamily="2" charset="2"/>
              <a:buChar char="v"/>
            </a:pPr>
            <a:r>
              <a:rPr lang="vi-VN" sz="2800" dirty="0">
                <a:latin typeface="Arial" panose="020B0604020202020204" pitchFamily="34" charset="0"/>
                <a:cs typeface="Arial" panose="020B0604020202020204" pitchFamily="34" charset="0"/>
              </a:rPr>
              <a:t>The team with higher score will be the winner</a:t>
            </a:r>
            <a:endParaRPr lang="en-US" sz="28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DE60CC96-6D9A-9741-BD0A-936303E02C73}"/>
              </a:ext>
            </a:extLst>
          </p:cNvPr>
          <p:cNvPicPr>
            <a:picLocks noChangeAspect="1"/>
          </p:cNvPicPr>
          <p:nvPr/>
        </p:nvPicPr>
        <p:blipFill>
          <a:blip r:embed="rId7"/>
          <a:stretch>
            <a:fillRect/>
          </a:stretch>
        </p:blipFill>
        <p:spPr>
          <a:xfrm>
            <a:off x="5765985" y="2471955"/>
            <a:ext cx="3110345" cy="2724150"/>
          </a:xfrm>
          <a:prstGeom prst="rect">
            <a:avLst/>
          </a:prstGeom>
        </p:spPr>
      </p:pic>
    </p:spTree>
    <p:extLst>
      <p:ext uri="{BB962C8B-B14F-4D97-AF65-F5344CB8AC3E}">
        <p14:creationId xmlns:p14="http://schemas.microsoft.com/office/powerpoint/2010/main" val="61548546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5" presetClass="entr" presetSubtype="1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animEffect transition="in" filter="checkerboard(across)">
                                      <p:cBhvr>
                                        <p:cTn id="11" dur="500"/>
                                        <p:tgtEl>
                                          <p:spTgt spid="4">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5" presetClass="entr" presetSubtype="10" fill="hold" nodeType="clickEffect">
                                  <p:stCondLst>
                                    <p:cond delay="0"/>
                                  </p:stCondLst>
                                  <p:childTnLst>
                                    <p:set>
                                      <p:cBhvr>
                                        <p:cTn id="15" dur="1" fill="hold">
                                          <p:stCondLst>
                                            <p:cond delay="0"/>
                                          </p:stCondLst>
                                        </p:cTn>
                                        <p:tgtEl>
                                          <p:spTgt spid="4">
                                            <p:txEl>
                                              <p:pRg st="1" end="1"/>
                                            </p:txEl>
                                          </p:spTgt>
                                        </p:tgtEl>
                                        <p:attrNameLst>
                                          <p:attrName>style.visibility</p:attrName>
                                        </p:attrNameLst>
                                      </p:cBhvr>
                                      <p:to>
                                        <p:strVal val="visible"/>
                                      </p:to>
                                    </p:set>
                                    <p:animEffect transition="in" filter="checkerboard(across)">
                                      <p:cBhvr>
                                        <p:cTn id="16" dur="500"/>
                                        <p:tgtEl>
                                          <p:spTgt spid="4">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 presetClass="entr" presetSubtype="10" fill="hold" nodeType="clickEffect">
                                  <p:stCondLst>
                                    <p:cond delay="0"/>
                                  </p:stCondLst>
                                  <p:childTnLst>
                                    <p:set>
                                      <p:cBhvr>
                                        <p:cTn id="20" dur="1" fill="hold">
                                          <p:stCondLst>
                                            <p:cond delay="0"/>
                                          </p:stCondLst>
                                        </p:cTn>
                                        <p:tgtEl>
                                          <p:spTgt spid="4">
                                            <p:txEl>
                                              <p:pRg st="2" end="2"/>
                                            </p:txEl>
                                          </p:spTgt>
                                        </p:tgtEl>
                                        <p:attrNameLst>
                                          <p:attrName>style.visibility</p:attrName>
                                        </p:attrNameLst>
                                      </p:cBhvr>
                                      <p:to>
                                        <p:strVal val="visible"/>
                                      </p:to>
                                    </p:set>
                                    <p:animEffect transition="in" filter="checkerboard(across)">
                                      <p:cBhvr>
                                        <p:cTn id="21" dur="500"/>
                                        <p:tgtEl>
                                          <p:spTgt spid="4">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5" presetClass="entr" presetSubtype="10" fill="hold" nodeType="clickEffect">
                                  <p:stCondLst>
                                    <p:cond delay="0"/>
                                  </p:stCondLst>
                                  <p:childTnLst>
                                    <p:set>
                                      <p:cBhvr>
                                        <p:cTn id="25" dur="1" fill="hold">
                                          <p:stCondLst>
                                            <p:cond delay="0"/>
                                          </p:stCondLst>
                                        </p:cTn>
                                        <p:tgtEl>
                                          <p:spTgt spid="4">
                                            <p:txEl>
                                              <p:pRg st="3" end="3"/>
                                            </p:txEl>
                                          </p:spTgt>
                                        </p:tgtEl>
                                        <p:attrNameLst>
                                          <p:attrName>style.visibility</p:attrName>
                                        </p:attrNameLst>
                                      </p:cBhvr>
                                      <p:to>
                                        <p:strVal val="visible"/>
                                      </p:to>
                                    </p:set>
                                    <p:animEffect transition="in" filter="checkerboard(across)">
                                      <p:cBhvr>
                                        <p:cTn id="26" dur="500"/>
                                        <p:tgtEl>
                                          <p:spTgt spid="4">
                                            <p:txEl>
                                              <p:pRg st="3" end="3"/>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5" presetClass="entr" presetSubtype="10" fill="hold" nodeType="clickEffect">
                                  <p:stCondLst>
                                    <p:cond delay="0"/>
                                  </p:stCondLst>
                                  <p:childTnLst>
                                    <p:set>
                                      <p:cBhvr>
                                        <p:cTn id="30" dur="1" fill="hold">
                                          <p:stCondLst>
                                            <p:cond delay="0"/>
                                          </p:stCondLst>
                                        </p:cTn>
                                        <p:tgtEl>
                                          <p:spTgt spid="4">
                                            <p:txEl>
                                              <p:pRg st="4" end="4"/>
                                            </p:txEl>
                                          </p:spTgt>
                                        </p:tgtEl>
                                        <p:attrNameLst>
                                          <p:attrName>style.visibility</p:attrName>
                                        </p:attrNameLst>
                                      </p:cBhvr>
                                      <p:to>
                                        <p:strVal val="visible"/>
                                      </p:to>
                                    </p:set>
                                    <p:animEffect transition="in" filter="checkerboard(across)">
                                      <p:cBhvr>
                                        <p:cTn id="31"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p:bldAsOne/>
      </p:bldGraphic>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1A6FF31-E660-2047-B688-83BDA5C15856}"/>
              </a:ext>
            </a:extLst>
          </p:cNvPr>
          <p:cNvSpPr>
            <a:spLocks noChangeArrowheads="1"/>
          </p:cNvSpPr>
          <p:nvPr/>
        </p:nvSpPr>
        <p:spPr bwMode="auto">
          <a:xfrm>
            <a:off x="685329" y="1193800"/>
            <a:ext cx="2482687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pic>
        <p:nvPicPr>
          <p:cNvPr id="1027" name="Picture 29" descr="Káº¿t quáº£ hÃ¬nh áº£nh cho regularly run disk cleanup to delete unneeded files">
            <a:extLst>
              <a:ext uri="{FF2B5EF4-FFF2-40B4-BE49-F238E27FC236}">
                <a16:creationId xmlns:a16="http://schemas.microsoft.com/office/drawing/2014/main" id="{E1DB4515-436F-EE43-95CA-5E3026B83630}"/>
              </a:ext>
            </a:extLst>
          </p:cNvPr>
          <p:cNvPicPr>
            <a:picLocks noChangeAspect="1" noChangeArrowheads="1"/>
          </p:cNvPicPr>
          <p:nvPr/>
        </p:nvPicPr>
        <p:blipFill>
          <a:blip r:embed="rId2" r:link="rId3">
            <a:extLst>
              <a:ext uri="{28A0092B-C50C-407E-A947-70E740481C1C}">
                <a14:useLocalDpi xmlns:a14="http://schemas.microsoft.com/office/drawing/2010/main" val="0"/>
              </a:ext>
            </a:extLst>
          </a:blip>
          <a:srcRect/>
          <a:stretch>
            <a:fillRect/>
          </a:stretch>
        </p:blipFill>
        <p:spPr bwMode="auto">
          <a:xfrm>
            <a:off x="533400" y="266703"/>
            <a:ext cx="8153400" cy="365759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66F34395-64FF-CF48-983A-655155EC8ECC}"/>
              </a:ext>
            </a:extLst>
          </p:cNvPr>
          <p:cNvSpPr txBox="1"/>
          <p:nvPr/>
        </p:nvSpPr>
        <p:spPr>
          <a:xfrm>
            <a:off x="381000" y="4228812"/>
            <a:ext cx="8305800" cy="584775"/>
          </a:xfrm>
          <a:prstGeom prst="rect">
            <a:avLst/>
          </a:prstGeom>
          <a:noFill/>
        </p:spPr>
        <p:txBody>
          <a:bodyPr wrap="square" rtlCol="0">
            <a:spAutoFit/>
          </a:bodyPr>
          <a:lstStyle/>
          <a:p>
            <a:r>
              <a:rPr lang="vi-VN" sz="3200" dirty="0">
                <a:latin typeface="Arial" panose="020B0604020202020204" pitchFamily="34" charset="0"/>
                <a:cs typeface="Arial" panose="020B0604020202020204" pitchFamily="34" charset="0"/>
              </a:rPr>
              <a:t>1. Regularly run …………………… (to)</a:t>
            </a:r>
            <a:endParaRPr lang="en-US" sz="3200" dirty="0">
              <a:latin typeface="Arial" panose="020B0604020202020204" pitchFamily="34" charset="0"/>
              <a:cs typeface="Arial" panose="020B0604020202020204" pitchFamily="34" charset="0"/>
            </a:endParaRPr>
          </a:p>
        </p:txBody>
      </p:sp>
      <p:sp>
        <p:nvSpPr>
          <p:cNvPr id="7" name="Rounded Rectangle 6">
            <a:extLst>
              <a:ext uri="{FF2B5EF4-FFF2-40B4-BE49-F238E27FC236}">
                <a16:creationId xmlns:a16="http://schemas.microsoft.com/office/drawing/2014/main" id="{C11FFACA-A523-E048-A96E-91EE45C8DBDC}"/>
              </a:ext>
            </a:extLst>
          </p:cNvPr>
          <p:cNvSpPr/>
          <p:nvPr/>
        </p:nvSpPr>
        <p:spPr>
          <a:xfrm>
            <a:off x="533400" y="4260839"/>
            <a:ext cx="8229600" cy="958853"/>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r>
              <a:rPr lang="vi-VN" sz="3200" dirty="0"/>
              <a:t>1. Regularly run Disk Cleanup to delete unnescessary files on your computer.</a:t>
            </a:r>
            <a:endParaRPr lang="en-US" sz="3200" dirty="0"/>
          </a:p>
        </p:txBody>
      </p:sp>
    </p:spTree>
    <p:extLst>
      <p:ext uri="{BB962C8B-B14F-4D97-AF65-F5344CB8AC3E}">
        <p14:creationId xmlns:p14="http://schemas.microsoft.com/office/powerpoint/2010/main" val="294670427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checkerboard(across)">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1A6FF31-E660-2047-B688-83BDA5C15856}"/>
              </a:ext>
            </a:extLst>
          </p:cNvPr>
          <p:cNvSpPr>
            <a:spLocks noChangeArrowheads="1"/>
          </p:cNvSpPr>
          <p:nvPr/>
        </p:nvSpPr>
        <p:spPr bwMode="auto">
          <a:xfrm>
            <a:off x="685329" y="1193800"/>
            <a:ext cx="2482687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6" name="TextBox 5">
            <a:extLst>
              <a:ext uri="{FF2B5EF4-FFF2-40B4-BE49-F238E27FC236}">
                <a16:creationId xmlns:a16="http://schemas.microsoft.com/office/drawing/2014/main" id="{66F34395-64FF-CF48-983A-655155EC8ECC}"/>
              </a:ext>
            </a:extLst>
          </p:cNvPr>
          <p:cNvSpPr txBox="1"/>
          <p:nvPr/>
        </p:nvSpPr>
        <p:spPr>
          <a:xfrm>
            <a:off x="467591" y="4213218"/>
            <a:ext cx="8305800" cy="1077218"/>
          </a:xfrm>
          <a:prstGeom prst="rect">
            <a:avLst/>
          </a:prstGeom>
          <a:noFill/>
        </p:spPr>
        <p:txBody>
          <a:bodyPr wrap="square" rtlCol="0">
            <a:spAutoFit/>
          </a:bodyPr>
          <a:lstStyle/>
          <a:p>
            <a:r>
              <a:rPr lang="vi-VN" sz="3200" dirty="0"/>
              <a:t>2. Run the ………………………….. (in order to)</a:t>
            </a:r>
            <a:endParaRPr lang="en-US" sz="3200" dirty="0">
              <a:latin typeface="Arial" panose="020B0604020202020204" pitchFamily="34" charset="0"/>
              <a:cs typeface="Arial" panose="020B0604020202020204" pitchFamily="34" charset="0"/>
            </a:endParaRPr>
          </a:p>
        </p:txBody>
      </p:sp>
      <p:sp>
        <p:nvSpPr>
          <p:cNvPr id="7" name="Rounded Rectangle 6">
            <a:extLst>
              <a:ext uri="{FF2B5EF4-FFF2-40B4-BE49-F238E27FC236}">
                <a16:creationId xmlns:a16="http://schemas.microsoft.com/office/drawing/2014/main" id="{C11FFACA-A523-E048-A96E-91EE45C8DBDC}"/>
              </a:ext>
            </a:extLst>
          </p:cNvPr>
          <p:cNvSpPr/>
          <p:nvPr/>
        </p:nvSpPr>
        <p:spPr>
          <a:xfrm>
            <a:off x="477982" y="4156827"/>
            <a:ext cx="8229600" cy="1463682"/>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just"/>
            <a:r>
              <a:rPr lang="en-US" sz="3200" dirty="0">
                <a:latin typeface="Arial" panose="020B0604020202020204" pitchFamily="34" charset="0"/>
                <a:cs typeface="Arial" panose="020B0604020202020204" pitchFamily="34" charset="0"/>
              </a:rPr>
              <a:t>2. Run the Disk Defragmenter in order to</a:t>
            </a:r>
            <a:r>
              <a:rPr lang="vi-VN" sz="3200" dirty="0">
                <a:latin typeface="Arial" panose="020B0604020202020204" pitchFamily="34" charset="0"/>
                <a:cs typeface="Arial" panose="020B0604020202020204" pitchFamily="34" charset="0"/>
              </a:rPr>
              <a:t> clean up your computer and improve system performance.</a:t>
            </a:r>
            <a:endParaRPr lang="en-US" sz="3200" dirty="0">
              <a:latin typeface="Arial" panose="020B0604020202020204" pitchFamily="34" charset="0"/>
              <a:cs typeface="Arial" panose="020B0604020202020204" pitchFamily="34" charset="0"/>
            </a:endParaRPr>
          </a:p>
        </p:txBody>
      </p:sp>
      <p:sp>
        <p:nvSpPr>
          <p:cNvPr id="2" name="Rectangle 2">
            <a:extLst>
              <a:ext uri="{FF2B5EF4-FFF2-40B4-BE49-F238E27FC236}">
                <a16:creationId xmlns:a16="http://schemas.microsoft.com/office/drawing/2014/main" id="{33214675-0E22-F049-9000-8924B3B78236}"/>
              </a:ext>
            </a:extLst>
          </p:cNvPr>
          <p:cNvSpPr>
            <a:spLocks noChangeArrowheads="1"/>
          </p:cNvSpPr>
          <p:nvPr/>
        </p:nvSpPr>
        <p:spPr bwMode="auto">
          <a:xfrm>
            <a:off x="330695" y="368300"/>
            <a:ext cx="25259275"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pic>
        <p:nvPicPr>
          <p:cNvPr id="2049" name="Picture 30" descr="Defragment your computer hard drive">
            <a:extLst>
              <a:ext uri="{FF2B5EF4-FFF2-40B4-BE49-F238E27FC236}">
                <a16:creationId xmlns:a16="http://schemas.microsoft.com/office/drawing/2014/main" id="{B1B95E7F-6B2E-FB49-8A33-8A6B519F381A}"/>
              </a:ext>
            </a:extLst>
          </p:cNvPr>
          <p:cNvPicPr>
            <a:picLocks noChangeAspect="1" noChangeArrowheads="1"/>
          </p:cNvPicPr>
          <p:nvPr/>
        </p:nvPicPr>
        <p:blipFill>
          <a:blip r:embed="rId2" r:link="rId3">
            <a:extLst>
              <a:ext uri="{28A0092B-C50C-407E-A947-70E740481C1C}">
                <a14:useLocalDpi xmlns:a14="http://schemas.microsoft.com/office/drawing/2010/main" val="0"/>
              </a:ext>
            </a:extLst>
          </a:blip>
          <a:srcRect/>
          <a:stretch>
            <a:fillRect/>
          </a:stretch>
        </p:blipFill>
        <p:spPr bwMode="auto">
          <a:xfrm>
            <a:off x="533400" y="368299"/>
            <a:ext cx="8174182" cy="37083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193327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checkerboard(across)">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1A6FF31-E660-2047-B688-83BDA5C15856}"/>
              </a:ext>
            </a:extLst>
          </p:cNvPr>
          <p:cNvSpPr>
            <a:spLocks noChangeArrowheads="1"/>
          </p:cNvSpPr>
          <p:nvPr/>
        </p:nvSpPr>
        <p:spPr bwMode="auto">
          <a:xfrm>
            <a:off x="685329" y="1193800"/>
            <a:ext cx="2482687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6" name="TextBox 5">
            <a:extLst>
              <a:ext uri="{FF2B5EF4-FFF2-40B4-BE49-F238E27FC236}">
                <a16:creationId xmlns:a16="http://schemas.microsoft.com/office/drawing/2014/main" id="{66F34395-64FF-CF48-983A-655155EC8ECC}"/>
              </a:ext>
            </a:extLst>
          </p:cNvPr>
          <p:cNvSpPr txBox="1"/>
          <p:nvPr/>
        </p:nvSpPr>
        <p:spPr>
          <a:xfrm>
            <a:off x="467591" y="4353613"/>
            <a:ext cx="8305800" cy="1077218"/>
          </a:xfrm>
          <a:prstGeom prst="rect">
            <a:avLst/>
          </a:prstGeom>
          <a:noFill/>
        </p:spPr>
        <p:txBody>
          <a:bodyPr wrap="square" rtlCol="0">
            <a:spAutoFit/>
          </a:bodyPr>
          <a:lstStyle/>
          <a:p>
            <a:pPr algn="just"/>
            <a:r>
              <a:rPr lang="vi-VN" sz="3200" dirty="0"/>
              <a:t>3. If you are sure that you would like ………. ………………………………. (If/to)</a:t>
            </a:r>
            <a:endParaRPr lang="en-US" sz="3200" dirty="0">
              <a:latin typeface="Arial" panose="020B0604020202020204" pitchFamily="34" charset="0"/>
              <a:cs typeface="Arial" panose="020B0604020202020204" pitchFamily="34" charset="0"/>
            </a:endParaRPr>
          </a:p>
        </p:txBody>
      </p:sp>
      <p:sp>
        <p:nvSpPr>
          <p:cNvPr id="7" name="Rounded Rectangle 6">
            <a:extLst>
              <a:ext uri="{FF2B5EF4-FFF2-40B4-BE49-F238E27FC236}">
                <a16:creationId xmlns:a16="http://schemas.microsoft.com/office/drawing/2014/main" id="{C11FFACA-A523-E048-A96E-91EE45C8DBDC}"/>
              </a:ext>
            </a:extLst>
          </p:cNvPr>
          <p:cNvSpPr/>
          <p:nvPr/>
        </p:nvSpPr>
        <p:spPr>
          <a:xfrm>
            <a:off x="467591" y="4213779"/>
            <a:ext cx="8305800" cy="1287335"/>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just"/>
            <a:r>
              <a:rPr lang="vi-VN" sz="2800" dirty="0"/>
              <a:t>3. If you are sure that you’d like to remove all the files in Recycle Bin, click ‘Empty the Recycle Bin’ to permanently delete all of the files.</a:t>
            </a:r>
            <a:endParaRPr lang="en-US" sz="2800" dirty="0">
              <a:latin typeface="Arial" panose="020B0604020202020204" pitchFamily="34" charset="0"/>
              <a:cs typeface="Arial" panose="020B0604020202020204" pitchFamily="34" charset="0"/>
            </a:endParaRPr>
          </a:p>
        </p:txBody>
      </p:sp>
      <p:sp>
        <p:nvSpPr>
          <p:cNvPr id="2" name="Rectangle 2">
            <a:extLst>
              <a:ext uri="{FF2B5EF4-FFF2-40B4-BE49-F238E27FC236}">
                <a16:creationId xmlns:a16="http://schemas.microsoft.com/office/drawing/2014/main" id="{33214675-0E22-F049-9000-8924B3B78236}"/>
              </a:ext>
            </a:extLst>
          </p:cNvPr>
          <p:cNvSpPr>
            <a:spLocks noChangeArrowheads="1"/>
          </p:cNvSpPr>
          <p:nvPr/>
        </p:nvSpPr>
        <p:spPr bwMode="auto">
          <a:xfrm>
            <a:off x="330695" y="368300"/>
            <a:ext cx="25259275"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3" name="Rectangle 2">
            <a:extLst>
              <a:ext uri="{FF2B5EF4-FFF2-40B4-BE49-F238E27FC236}">
                <a16:creationId xmlns:a16="http://schemas.microsoft.com/office/drawing/2014/main" id="{D467B4E0-91CF-2F4B-85CD-1849A007E071}"/>
              </a:ext>
            </a:extLst>
          </p:cNvPr>
          <p:cNvSpPr>
            <a:spLocks noChangeArrowheads="1"/>
          </p:cNvSpPr>
          <p:nvPr/>
        </p:nvSpPr>
        <p:spPr bwMode="auto">
          <a:xfrm>
            <a:off x="467591" y="395716"/>
            <a:ext cx="2730674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pic>
        <p:nvPicPr>
          <p:cNvPr id="3073" name="Picture 31" descr="Free up space on your computer by emptying Recycle Bin">
            <a:extLst>
              <a:ext uri="{FF2B5EF4-FFF2-40B4-BE49-F238E27FC236}">
                <a16:creationId xmlns:a16="http://schemas.microsoft.com/office/drawing/2014/main" id="{AFE55E37-AC82-D04C-874A-1B1749F7371C}"/>
              </a:ext>
            </a:extLst>
          </p:cNvPr>
          <p:cNvPicPr>
            <a:picLocks noChangeAspect="1" noChangeArrowheads="1"/>
          </p:cNvPicPr>
          <p:nvPr/>
        </p:nvPicPr>
        <p:blipFill>
          <a:blip r:embed="rId2" r:link="rId3">
            <a:extLst>
              <a:ext uri="{28A0092B-C50C-407E-A947-70E740481C1C}">
                <a14:useLocalDpi xmlns:a14="http://schemas.microsoft.com/office/drawing/2010/main" val="0"/>
              </a:ext>
            </a:extLst>
          </a:blip>
          <a:srcRect/>
          <a:stretch>
            <a:fillRect/>
          </a:stretch>
        </p:blipFill>
        <p:spPr bwMode="auto">
          <a:xfrm>
            <a:off x="488373" y="114300"/>
            <a:ext cx="8305800" cy="39450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412336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checkerboard(across)">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1A6FF31-E660-2047-B688-83BDA5C15856}"/>
              </a:ext>
            </a:extLst>
          </p:cNvPr>
          <p:cNvSpPr>
            <a:spLocks noChangeArrowheads="1"/>
          </p:cNvSpPr>
          <p:nvPr/>
        </p:nvSpPr>
        <p:spPr bwMode="auto">
          <a:xfrm>
            <a:off x="685329" y="1193800"/>
            <a:ext cx="2482687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6" name="TextBox 5">
            <a:extLst>
              <a:ext uri="{FF2B5EF4-FFF2-40B4-BE49-F238E27FC236}">
                <a16:creationId xmlns:a16="http://schemas.microsoft.com/office/drawing/2014/main" id="{66F34395-64FF-CF48-983A-655155EC8ECC}"/>
              </a:ext>
            </a:extLst>
          </p:cNvPr>
          <p:cNvSpPr txBox="1"/>
          <p:nvPr/>
        </p:nvSpPr>
        <p:spPr>
          <a:xfrm>
            <a:off x="467591" y="4353613"/>
            <a:ext cx="8305800" cy="584775"/>
          </a:xfrm>
          <a:prstGeom prst="rect">
            <a:avLst/>
          </a:prstGeom>
          <a:noFill/>
        </p:spPr>
        <p:txBody>
          <a:bodyPr wrap="square" rtlCol="0">
            <a:spAutoFit/>
          </a:bodyPr>
          <a:lstStyle/>
          <a:p>
            <a:pPr algn="just"/>
            <a:r>
              <a:rPr lang="vi-VN" sz="3200" dirty="0"/>
              <a:t>4. Back up ……………………………….. (for)</a:t>
            </a:r>
            <a:r>
              <a:rPr lang="en-US" sz="3200" dirty="0"/>
              <a:t> </a:t>
            </a:r>
            <a:endParaRPr lang="en-US" sz="3200" dirty="0">
              <a:latin typeface="Arial" panose="020B0604020202020204" pitchFamily="34" charset="0"/>
              <a:cs typeface="Arial" panose="020B0604020202020204" pitchFamily="34" charset="0"/>
            </a:endParaRPr>
          </a:p>
        </p:txBody>
      </p:sp>
      <p:sp>
        <p:nvSpPr>
          <p:cNvPr id="7" name="Rounded Rectangle 6">
            <a:extLst>
              <a:ext uri="{FF2B5EF4-FFF2-40B4-BE49-F238E27FC236}">
                <a16:creationId xmlns:a16="http://schemas.microsoft.com/office/drawing/2014/main" id="{C11FFACA-A523-E048-A96E-91EE45C8DBDC}"/>
              </a:ext>
            </a:extLst>
          </p:cNvPr>
          <p:cNvSpPr/>
          <p:nvPr/>
        </p:nvSpPr>
        <p:spPr>
          <a:xfrm>
            <a:off x="467591" y="4353613"/>
            <a:ext cx="8305800" cy="1094687"/>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just"/>
            <a:r>
              <a:rPr lang="vi-VN" sz="3200" dirty="0"/>
              <a:t>4. Back up everything/all your data for safety.</a:t>
            </a:r>
            <a:endParaRPr lang="en-US" sz="3200" dirty="0"/>
          </a:p>
        </p:txBody>
      </p:sp>
      <p:sp>
        <p:nvSpPr>
          <p:cNvPr id="2" name="Rectangle 2">
            <a:extLst>
              <a:ext uri="{FF2B5EF4-FFF2-40B4-BE49-F238E27FC236}">
                <a16:creationId xmlns:a16="http://schemas.microsoft.com/office/drawing/2014/main" id="{33214675-0E22-F049-9000-8924B3B78236}"/>
              </a:ext>
            </a:extLst>
          </p:cNvPr>
          <p:cNvSpPr>
            <a:spLocks noChangeArrowheads="1"/>
          </p:cNvSpPr>
          <p:nvPr/>
        </p:nvSpPr>
        <p:spPr bwMode="auto">
          <a:xfrm>
            <a:off x="330695" y="368300"/>
            <a:ext cx="25259275"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3" name="Rectangle 2">
            <a:extLst>
              <a:ext uri="{FF2B5EF4-FFF2-40B4-BE49-F238E27FC236}">
                <a16:creationId xmlns:a16="http://schemas.microsoft.com/office/drawing/2014/main" id="{D467B4E0-91CF-2F4B-85CD-1849A007E071}"/>
              </a:ext>
            </a:extLst>
          </p:cNvPr>
          <p:cNvSpPr>
            <a:spLocks noChangeArrowheads="1"/>
          </p:cNvSpPr>
          <p:nvPr/>
        </p:nvSpPr>
        <p:spPr bwMode="auto">
          <a:xfrm>
            <a:off x="467591" y="395716"/>
            <a:ext cx="2730674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4" name="Rectangle 2">
            <a:extLst>
              <a:ext uri="{FF2B5EF4-FFF2-40B4-BE49-F238E27FC236}">
                <a16:creationId xmlns:a16="http://schemas.microsoft.com/office/drawing/2014/main" id="{6C1C2989-A61D-B44B-9D01-CF929A5BB7D1}"/>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4097" name="Picture 18" descr="Káº¿t quáº£ hÃ¬nh áº£nh cho back up everything for safety">
            <a:extLst>
              <a:ext uri="{FF2B5EF4-FFF2-40B4-BE49-F238E27FC236}">
                <a16:creationId xmlns:a16="http://schemas.microsoft.com/office/drawing/2014/main" id="{70DCD8F9-C59B-B443-B2F8-A542EE6111B2}"/>
              </a:ext>
            </a:extLst>
          </p:cNvPr>
          <p:cNvPicPr>
            <a:picLocks noChangeAspect="1" noChangeArrowheads="1"/>
          </p:cNvPicPr>
          <p:nvPr/>
        </p:nvPicPr>
        <p:blipFill>
          <a:blip r:embed="rId2" r:link="rId3">
            <a:extLst>
              <a:ext uri="{28A0092B-C50C-407E-A947-70E740481C1C}">
                <a14:useLocalDpi xmlns:a14="http://schemas.microsoft.com/office/drawing/2010/main" val="0"/>
              </a:ext>
            </a:extLst>
          </a:blip>
          <a:srcRect/>
          <a:stretch>
            <a:fillRect/>
          </a:stretch>
        </p:blipFill>
        <p:spPr bwMode="auto">
          <a:xfrm>
            <a:off x="467591" y="368299"/>
            <a:ext cx="8345714" cy="3632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317887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checkerboard(across)">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9833C47-A6E2-4745-B7CA-384895F52C4D}"/>
              </a:ext>
            </a:extLst>
          </p:cNvPr>
          <p:cNvSpPr>
            <a:spLocks noGrp="1"/>
          </p:cNvSpPr>
          <p:nvPr>
            <p:ph idx="1"/>
          </p:nvPr>
        </p:nvSpPr>
        <p:spPr>
          <a:xfrm>
            <a:off x="76200" y="0"/>
            <a:ext cx="9067800" cy="5715000"/>
          </a:xfrm>
        </p:spPr>
        <p:txBody>
          <a:bodyPr>
            <a:noAutofit/>
          </a:bodyPr>
          <a:lstStyle/>
          <a:p>
            <a:pPr marL="0" indent="0" algn="just">
              <a:lnSpc>
                <a:spcPct val="150000"/>
              </a:lnSpc>
              <a:spcAft>
                <a:spcPts val="0"/>
              </a:spcAft>
              <a:buNone/>
            </a:pPr>
            <a:r>
              <a:rPr lang="vi-VN" sz="2200" cap="none" dirty="0">
                <a:solidFill>
                  <a:srgbClr val="000000"/>
                </a:solidFill>
                <a:ea typeface="Times New Roman" panose="02020603050405020304" pitchFamily="18" charset="0"/>
              </a:rPr>
              <a:t>1. </a:t>
            </a:r>
            <a:r>
              <a:rPr lang="en-US" sz="2200" cap="none" dirty="0">
                <a:solidFill>
                  <a:srgbClr val="000000"/>
                </a:solidFill>
                <a:latin typeface="Arial" panose="020B0604020202020204" pitchFamily="34" charset="0"/>
                <a:ea typeface="Times New Roman" panose="02020603050405020304" pitchFamily="18" charset="0"/>
              </a:rPr>
              <a:t>t</a:t>
            </a:r>
            <a:r>
              <a:rPr lang="vi-VN" sz="2200" cap="none" dirty="0">
                <a:solidFill>
                  <a:srgbClr val="000000"/>
                </a:solidFill>
                <a:ea typeface="Times New Roman" panose="02020603050405020304" pitchFamily="18" charset="0"/>
              </a:rPr>
              <a:t>he technical specifications of the computer such as processor speed, the amount of ram, hard drive space or the type of video card in the machine</a:t>
            </a:r>
            <a:r>
              <a:rPr lang="en-US" sz="2200" cap="none" dirty="0">
                <a:solidFill>
                  <a:srgbClr val="000000"/>
                </a:solidFill>
                <a:ea typeface="Times New Roman" panose="02020603050405020304" pitchFamily="18" charset="0"/>
              </a:rPr>
              <a:t> </a:t>
            </a:r>
          </a:p>
          <a:p>
            <a:pPr marL="0" indent="0" algn="just">
              <a:lnSpc>
                <a:spcPct val="150000"/>
              </a:lnSpc>
              <a:spcAft>
                <a:spcPts val="0"/>
              </a:spcAft>
              <a:buNone/>
            </a:pPr>
            <a:r>
              <a:rPr lang="vi-VN" sz="2200" cap="none" dirty="0">
                <a:solidFill>
                  <a:srgbClr val="000000"/>
                </a:solidFill>
                <a:ea typeface="Times New Roman" panose="02020603050405020304" pitchFamily="18" charset="0"/>
              </a:rPr>
              <a:t>2. </a:t>
            </a:r>
            <a:r>
              <a:rPr lang="en-US" sz="2200" cap="none" dirty="0">
                <a:solidFill>
                  <a:srgbClr val="000000"/>
                </a:solidFill>
                <a:latin typeface="Arial" panose="020B0604020202020204" pitchFamily="34" charset="0"/>
                <a:ea typeface="Times New Roman" panose="02020603050405020304" pitchFamily="18" charset="0"/>
              </a:rPr>
              <a:t>a section of a</a:t>
            </a:r>
            <a:r>
              <a:rPr lang="vi-VN" sz="2200" cap="none" dirty="0">
                <a:solidFill>
                  <a:srgbClr val="000000"/>
                </a:solidFill>
                <a:ea typeface="Times New Roman" panose="02020603050405020304" pitchFamily="18" charset="0"/>
              </a:rPr>
              <a:t> storage device</a:t>
            </a:r>
            <a:r>
              <a:rPr lang="en-US" sz="2200" cap="none" dirty="0">
                <a:solidFill>
                  <a:srgbClr val="000000"/>
                </a:solidFill>
                <a:latin typeface="Arial" panose="020B0604020202020204" pitchFamily="34" charset="0"/>
                <a:ea typeface="Times New Roman" panose="02020603050405020304" pitchFamily="18" charset="0"/>
              </a:rPr>
              <a:t>, such as a</a:t>
            </a:r>
            <a:r>
              <a:rPr lang="vi-VN" sz="2200" cap="none" dirty="0">
                <a:solidFill>
                  <a:srgbClr val="000000"/>
                </a:solidFill>
                <a:ea typeface="Times New Roman" panose="02020603050405020304" pitchFamily="18" charset="0"/>
              </a:rPr>
              <a:t> hard disk drive</a:t>
            </a:r>
            <a:r>
              <a:rPr lang="en-US" sz="2200" cap="none" dirty="0">
                <a:solidFill>
                  <a:srgbClr val="000000"/>
                </a:solidFill>
                <a:latin typeface="Arial" panose="020B0604020202020204" pitchFamily="34" charset="0"/>
                <a:ea typeface="Times New Roman" panose="02020603050405020304" pitchFamily="18" charset="0"/>
              </a:rPr>
              <a:t> or </a:t>
            </a:r>
            <a:r>
              <a:rPr lang="vi-VN" sz="2200" cap="none" dirty="0">
                <a:solidFill>
                  <a:srgbClr val="000000"/>
                </a:solidFill>
                <a:ea typeface="Times New Roman" panose="02020603050405020304" pitchFamily="18" charset="0"/>
              </a:rPr>
              <a:t>solid-state drive</a:t>
            </a:r>
            <a:r>
              <a:rPr lang="en-US" sz="2200" cap="none" dirty="0">
                <a:solidFill>
                  <a:srgbClr val="000000"/>
                </a:solidFill>
                <a:ea typeface="Times New Roman" panose="02020603050405020304" pitchFamily="18" charset="0"/>
              </a:rPr>
              <a:t> </a:t>
            </a:r>
            <a:endParaRPr lang="en-US" sz="2200" b="1" cap="none" dirty="0">
              <a:latin typeface="Arial" panose="020B0604020202020204" pitchFamily="34" charset="0"/>
              <a:ea typeface="Times New Roman" panose="02020603050405020304" pitchFamily="18" charset="0"/>
              <a:cs typeface="Arial" panose="020B0604020202020204" pitchFamily="34" charset="0"/>
            </a:endParaRPr>
          </a:p>
          <a:p>
            <a:pPr marL="0" indent="0" algn="just">
              <a:lnSpc>
                <a:spcPct val="150000"/>
              </a:lnSpc>
              <a:spcAft>
                <a:spcPts val="0"/>
              </a:spcAft>
              <a:buNone/>
            </a:pPr>
            <a:r>
              <a:rPr lang="vi-VN" sz="2200" cap="none" dirty="0">
                <a:solidFill>
                  <a:srgbClr val="000000"/>
                </a:solidFill>
                <a:ea typeface="Times New Roman" panose="02020603050405020304" pitchFamily="18" charset="0"/>
              </a:rPr>
              <a:t>3. </a:t>
            </a:r>
            <a:r>
              <a:rPr lang="en-US" sz="2200" cap="none" dirty="0">
                <a:solidFill>
                  <a:srgbClr val="000000"/>
                </a:solidFill>
                <a:latin typeface="Arial" panose="020B0604020202020204" pitchFamily="34" charset="0"/>
                <a:ea typeface="Times New Roman" panose="02020603050405020304" pitchFamily="18" charset="0"/>
              </a:rPr>
              <a:t>a</a:t>
            </a:r>
            <a:r>
              <a:rPr lang="vi-VN" sz="2200" cap="none" dirty="0">
                <a:solidFill>
                  <a:srgbClr val="000000"/>
                </a:solidFill>
                <a:ea typeface="Times New Roman" panose="02020603050405020304" pitchFamily="18" charset="0"/>
              </a:rPr>
              <a:t> printed circuit board</a:t>
            </a:r>
            <a:r>
              <a:rPr lang="en-US" sz="2200" cap="none" dirty="0">
                <a:solidFill>
                  <a:srgbClr val="000000"/>
                </a:solidFill>
                <a:latin typeface="Arial" panose="020B0604020202020204" pitchFamily="34" charset="0"/>
                <a:ea typeface="Times New Roman" panose="02020603050405020304" pitchFamily="18" charset="0"/>
              </a:rPr>
              <a:t> that can be installed in a computer to add functionality to it </a:t>
            </a:r>
            <a:endParaRPr lang="en-US" sz="2200" b="1" cap="none" dirty="0">
              <a:latin typeface="Times New Roman" panose="02020603050405020304" pitchFamily="18" charset="0"/>
              <a:ea typeface="Times New Roman" panose="02020603050405020304" pitchFamily="18" charset="0"/>
            </a:endParaRPr>
          </a:p>
          <a:p>
            <a:pPr marL="0" indent="0" algn="just">
              <a:lnSpc>
                <a:spcPct val="150000"/>
              </a:lnSpc>
              <a:spcAft>
                <a:spcPts val="0"/>
              </a:spcAft>
              <a:buNone/>
            </a:pPr>
            <a:r>
              <a:rPr lang="vi-VN" sz="2200" cap="none" dirty="0">
                <a:solidFill>
                  <a:srgbClr val="000000"/>
                </a:solidFill>
                <a:ea typeface="Times New Roman" panose="02020603050405020304" pitchFamily="18" charset="0"/>
              </a:rPr>
              <a:t>4. </a:t>
            </a:r>
            <a:r>
              <a:rPr lang="en-US" sz="2200" cap="none" dirty="0">
                <a:solidFill>
                  <a:srgbClr val="000000"/>
                </a:solidFill>
                <a:latin typeface="Arial" panose="020B0604020202020204" pitchFamily="34" charset="0"/>
                <a:ea typeface="Times New Roman" panose="02020603050405020304" pitchFamily="18" charset="0"/>
              </a:rPr>
              <a:t>the process of making hardware and/or software ready for use </a:t>
            </a:r>
            <a:endParaRPr lang="en-US" sz="2200" b="1" cap="none" dirty="0">
              <a:solidFill>
                <a:srgbClr val="000000"/>
              </a:solidFill>
              <a:latin typeface="Arial" panose="020B0604020202020204" pitchFamily="34" charset="0"/>
              <a:ea typeface="Times New Roman" panose="02020603050405020304" pitchFamily="18" charset="0"/>
            </a:endParaRPr>
          </a:p>
          <a:p>
            <a:pPr marL="0" indent="0" algn="just">
              <a:lnSpc>
                <a:spcPct val="150000"/>
              </a:lnSpc>
              <a:spcAft>
                <a:spcPts val="0"/>
              </a:spcAft>
              <a:buNone/>
            </a:pPr>
            <a:endParaRPr lang="en-US" sz="2200" b="1" cap="none" dirty="0">
              <a:latin typeface="Times New Roman" panose="02020603050405020304" pitchFamily="18" charset="0"/>
              <a:ea typeface="Times New Roman" panose="02020603050405020304" pitchFamily="18" charset="0"/>
            </a:endParaRPr>
          </a:p>
          <a:p>
            <a:pPr marL="0" indent="0" algn="just">
              <a:lnSpc>
                <a:spcPct val="150000"/>
              </a:lnSpc>
              <a:spcAft>
                <a:spcPts val="0"/>
              </a:spcAft>
              <a:buNone/>
            </a:pPr>
            <a:r>
              <a:rPr lang="vi-VN" sz="2200" cap="none" dirty="0">
                <a:solidFill>
                  <a:srgbClr val="000000"/>
                </a:solidFill>
                <a:ea typeface="Times New Roman" panose="02020603050405020304" pitchFamily="18" charset="0"/>
              </a:rPr>
              <a:t>5. </a:t>
            </a:r>
            <a:r>
              <a:rPr lang="en-US" sz="2200" cap="none" dirty="0">
                <a:solidFill>
                  <a:srgbClr val="000000"/>
                </a:solidFill>
                <a:latin typeface="Arial" panose="020B0604020202020204" pitchFamily="34" charset="0"/>
                <a:ea typeface="Times New Roman" panose="02020603050405020304" pitchFamily="18" charset="0"/>
              </a:rPr>
              <a:t>t</a:t>
            </a:r>
            <a:r>
              <a:rPr lang="vi-VN" sz="2200" cap="none" dirty="0">
                <a:solidFill>
                  <a:srgbClr val="000000"/>
                </a:solidFill>
                <a:ea typeface="Times New Roman" panose="02020603050405020304" pitchFamily="18" charset="0"/>
              </a:rPr>
              <a:t>he drive that computer reads first when starting up</a:t>
            </a:r>
            <a:r>
              <a:rPr lang="en-US" sz="2200" cap="none" dirty="0">
                <a:solidFill>
                  <a:srgbClr val="000000"/>
                </a:solidFill>
                <a:ea typeface="Times New Roman" panose="02020603050405020304" pitchFamily="18" charset="0"/>
              </a:rPr>
              <a:t> </a:t>
            </a:r>
            <a:endParaRPr lang="en-US" sz="2200" b="1" cap="none" dirty="0">
              <a:latin typeface="Arial" panose="020B0604020202020204" pitchFamily="34" charset="0"/>
              <a:ea typeface="Times New Roman" panose="02020603050405020304" pitchFamily="18" charset="0"/>
              <a:cs typeface="Arial" panose="020B0604020202020204" pitchFamily="34" charset="0"/>
            </a:endParaRPr>
          </a:p>
        </p:txBody>
      </p:sp>
      <p:sp>
        <p:nvSpPr>
          <p:cNvPr id="2" name="Rounded Rectangle 1">
            <a:extLst>
              <a:ext uri="{FF2B5EF4-FFF2-40B4-BE49-F238E27FC236}">
                <a16:creationId xmlns:a16="http://schemas.microsoft.com/office/drawing/2014/main" id="{E4C91541-4746-FA47-95BD-9F5B49878A00}"/>
              </a:ext>
            </a:extLst>
          </p:cNvPr>
          <p:cNvSpPr/>
          <p:nvPr/>
        </p:nvSpPr>
        <p:spPr>
          <a:xfrm>
            <a:off x="1943100" y="1071253"/>
            <a:ext cx="2476500" cy="3810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400" b="1" dirty="0">
                <a:solidFill>
                  <a:srgbClr val="000000"/>
                </a:solidFill>
                <a:latin typeface="Arial" panose="020B0604020202020204" pitchFamily="34" charset="0"/>
                <a:ea typeface="Times New Roman" panose="02020603050405020304" pitchFamily="18" charset="0"/>
                <a:cs typeface="Arial" panose="020B0604020202020204" pitchFamily="34" charset="0"/>
              </a:rPr>
              <a:t>configuration</a:t>
            </a:r>
            <a:endParaRPr lang="en-US" sz="2400" b="1" dirty="0">
              <a:latin typeface="Arial" panose="020B0604020202020204" pitchFamily="34" charset="0"/>
              <a:ea typeface="Times New Roman" panose="02020603050405020304" pitchFamily="18" charset="0"/>
              <a:cs typeface="Arial" panose="020B0604020202020204" pitchFamily="34" charset="0"/>
            </a:endParaRPr>
          </a:p>
        </p:txBody>
      </p:sp>
      <p:sp>
        <p:nvSpPr>
          <p:cNvPr id="4" name="Rounded Rectangle 3">
            <a:extLst>
              <a:ext uri="{FF2B5EF4-FFF2-40B4-BE49-F238E27FC236}">
                <a16:creationId xmlns:a16="http://schemas.microsoft.com/office/drawing/2014/main" id="{12366CBD-0478-8545-A720-8FB1C94A1DAF}"/>
              </a:ext>
            </a:extLst>
          </p:cNvPr>
          <p:cNvSpPr/>
          <p:nvPr/>
        </p:nvSpPr>
        <p:spPr>
          <a:xfrm>
            <a:off x="1066800" y="2188523"/>
            <a:ext cx="1676400" cy="3810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400" b="1" dirty="0">
                <a:solidFill>
                  <a:srgbClr val="000000"/>
                </a:solidFill>
                <a:latin typeface="Arial" panose="020B0604020202020204" pitchFamily="34" charset="0"/>
                <a:ea typeface="Times New Roman" panose="02020603050405020304" pitchFamily="18" charset="0"/>
                <a:cs typeface="Arial" panose="020B0604020202020204" pitchFamily="34" charset="0"/>
              </a:rPr>
              <a:t>partition</a:t>
            </a:r>
            <a:endParaRPr lang="en-US" sz="2400" b="1" dirty="0">
              <a:latin typeface="Arial" panose="020B0604020202020204" pitchFamily="34" charset="0"/>
              <a:ea typeface="Times New Roman" panose="02020603050405020304" pitchFamily="18" charset="0"/>
              <a:cs typeface="Arial" panose="020B0604020202020204" pitchFamily="34" charset="0"/>
            </a:endParaRPr>
          </a:p>
        </p:txBody>
      </p:sp>
      <p:sp>
        <p:nvSpPr>
          <p:cNvPr id="5" name="Rounded Rectangle 4">
            <a:extLst>
              <a:ext uri="{FF2B5EF4-FFF2-40B4-BE49-F238E27FC236}">
                <a16:creationId xmlns:a16="http://schemas.microsoft.com/office/drawing/2014/main" id="{B13B2D2C-2F69-124E-8604-447746F71F8E}"/>
              </a:ext>
            </a:extLst>
          </p:cNvPr>
          <p:cNvSpPr/>
          <p:nvPr/>
        </p:nvSpPr>
        <p:spPr>
          <a:xfrm>
            <a:off x="2438401" y="3278825"/>
            <a:ext cx="2590800" cy="3810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400" b="1" dirty="0">
                <a:solidFill>
                  <a:srgbClr val="000000"/>
                </a:solidFill>
                <a:latin typeface="Arial" panose="020B0604020202020204" pitchFamily="34" charset="0"/>
                <a:ea typeface="Times New Roman" panose="02020603050405020304" pitchFamily="18" charset="0"/>
                <a:cs typeface="Arial" panose="020B0604020202020204" pitchFamily="34" charset="0"/>
              </a:rPr>
              <a:t>expansion card</a:t>
            </a:r>
            <a:endParaRPr lang="en-US" sz="2400" b="1" dirty="0">
              <a:latin typeface="Arial" panose="020B0604020202020204" pitchFamily="34" charset="0"/>
              <a:ea typeface="Times New Roman" panose="02020603050405020304" pitchFamily="18" charset="0"/>
              <a:cs typeface="Arial" panose="020B0604020202020204" pitchFamily="34" charset="0"/>
            </a:endParaRPr>
          </a:p>
        </p:txBody>
      </p:sp>
      <p:sp>
        <p:nvSpPr>
          <p:cNvPr id="6" name="Rounded Rectangle 5">
            <a:extLst>
              <a:ext uri="{FF2B5EF4-FFF2-40B4-BE49-F238E27FC236}">
                <a16:creationId xmlns:a16="http://schemas.microsoft.com/office/drawing/2014/main" id="{90EC3D68-A6FF-AD4D-88CE-E79704D21A89}"/>
              </a:ext>
            </a:extLst>
          </p:cNvPr>
          <p:cNvSpPr/>
          <p:nvPr/>
        </p:nvSpPr>
        <p:spPr>
          <a:xfrm>
            <a:off x="228600" y="4405743"/>
            <a:ext cx="2133600" cy="3810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400" b="1" dirty="0">
                <a:solidFill>
                  <a:srgbClr val="000000"/>
                </a:solidFill>
                <a:latin typeface="Arial" panose="020B0604020202020204" pitchFamily="34" charset="0"/>
                <a:ea typeface="Times New Roman" panose="02020603050405020304" pitchFamily="18" charset="0"/>
              </a:rPr>
              <a:t>installation</a:t>
            </a:r>
            <a:endParaRPr lang="en-US" sz="2400" b="1" dirty="0">
              <a:latin typeface="Arial" panose="020B0604020202020204" pitchFamily="34" charset="0"/>
              <a:ea typeface="Times New Roman" panose="02020603050405020304" pitchFamily="18" charset="0"/>
              <a:cs typeface="Arial" panose="020B0604020202020204" pitchFamily="34" charset="0"/>
            </a:endParaRPr>
          </a:p>
        </p:txBody>
      </p:sp>
      <p:sp>
        <p:nvSpPr>
          <p:cNvPr id="7" name="Rounded Rectangle 6">
            <a:extLst>
              <a:ext uri="{FF2B5EF4-FFF2-40B4-BE49-F238E27FC236}">
                <a16:creationId xmlns:a16="http://schemas.microsoft.com/office/drawing/2014/main" id="{1C2D8CDE-325D-1F41-A8B9-F8C1A5C8CB55}"/>
              </a:ext>
            </a:extLst>
          </p:cNvPr>
          <p:cNvSpPr/>
          <p:nvPr/>
        </p:nvSpPr>
        <p:spPr>
          <a:xfrm>
            <a:off x="6858000" y="5143500"/>
            <a:ext cx="2057400" cy="3810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400" b="1" dirty="0">
                <a:solidFill>
                  <a:srgbClr val="000000"/>
                </a:solidFill>
                <a:latin typeface="Arial" panose="020B0604020202020204" pitchFamily="34" charset="0"/>
                <a:ea typeface="Times New Roman" panose="02020603050405020304" pitchFamily="18" charset="0"/>
                <a:cs typeface="Arial" panose="020B0604020202020204" pitchFamily="34" charset="0"/>
              </a:rPr>
              <a:t>boot drive</a:t>
            </a:r>
            <a:endParaRPr lang="en-US" sz="2400" b="1" dirty="0">
              <a:latin typeface="Arial" panose="020B0604020202020204" pitchFamily="34" charset="0"/>
              <a:ea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2873977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heckerboard(across)">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checkerboard(across)">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checkerboard(across)">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checkerboard(across)">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5" presetClass="entr" presetSubtype="1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checkerboard(across)">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5" grpId="0" animBg="1"/>
      <p:bldP spid="6" grpId="0" animBg="1"/>
      <p:bldP spid="7"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1A6FF31-E660-2047-B688-83BDA5C15856}"/>
              </a:ext>
            </a:extLst>
          </p:cNvPr>
          <p:cNvSpPr>
            <a:spLocks noChangeArrowheads="1"/>
          </p:cNvSpPr>
          <p:nvPr/>
        </p:nvSpPr>
        <p:spPr bwMode="auto">
          <a:xfrm>
            <a:off x="685329" y="1193800"/>
            <a:ext cx="2482687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6" name="TextBox 5">
            <a:extLst>
              <a:ext uri="{FF2B5EF4-FFF2-40B4-BE49-F238E27FC236}">
                <a16:creationId xmlns:a16="http://schemas.microsoft.com/office/drawing/2014/main" id="{66F34395-64FF-CF48-983A-655155EC8ECC}"/>
              </a:ext>
            </a:extLst>
          </p:cNvPr>
          <p:cNvSpPr txBox="1"/>
          <p:nvPr/>
        </p:nvSpPr>
        <p:spPr>
          <a:xfrm>
            <a:off x="467591" y="4353613"/>
            <a:ext cx="8305800" cy="584775"/>
          </a:xfrm>
          <a:prstGeom prst="rect">
            <a:avLst/>
          </a:prstGeom>
          <a:noFill/>
        </p:spPr>
        <p:txBody>
          <a:bodyPr wrap="square" rtlCol="0">
            <a:spAutoFit/>
          </a:bodyPr>
          <a:lstStyle/>
          <a:p>
            <a:pPr algn="just"/>
            <a:r>
              <a:rPr lang="vi-VN" sz="3200" dirty="0"/>
              <a:t>5. Use compressed air ……………………(to)</a:t>
            </a:r>
            <a:endParaRPr lang="en-US" sz="3200" dirty="0">
              <a:latin typeface="Arial" panose="020B0604020202020204" pitchFamily="34" charset="0"/>
              <a:cs typeface="Arial" panose="020B0604020202020204" pitchFamily="34" charset="0"/>
            </a:endParaRPr>
          </a:p>
        </p:txBody>
      </p:sp>
      <p:sp>
        <p:nvSpPr>
          <p:cNvPr id="7" name="Rounded Rectangle 6">
            <a:extLst>
              <a:ext uri="{FF2B5EF4-FFF2-40B4-BE49-F238E27FC236}">
                <a16:creationId xmlns:a16="http://schemas.microsoft.com/office/drawing/2014/main" id="{C11FFACA-A523-E048-A96E-91EE45C8DBDC}"/>
              </a:ext>
            </a:extLst>
          </p:cNvPr>
          <p:cNvSpPr/>
          <p:nvPr/>
        </p:nvSpPr>
        <p:spPr>
          <a:xfrm>
            <a:off x="467591" y="4429125"/>
            <a:ext cx="8305800" cy="890159"/>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r>
              <a:rPr lang="vi-VN" sz="3200" dirty="0"/>
              <a:t>5. Use compressed air to blow the dust out of the case.</a:t>
            </a:r>
            <a:endParaRPr lang="en-US" sz="3200" dirty="0"/>
          </a:p>
        </p:txBody>
      </p:sp>
      <p:sp>
        <p:nvSpPr>
          <p:cNvPr id="2" name="Rectangle 2">
            <a:extLst>
              <a:ext uri="{FF2B5EF4-FFF2-40B4-BE49-F238E27FC236}">
                <a16:creationId xmlns:a16="http://schemas.microsoft.com/office/drawing/2014/main" id="{33214675-0E22-F049-9000-8924B3B78236}"/>
              </a:ext>
            </a:extLst>
          </p:cNvPr>
          <p:cNvSpPr>
            <a:spLocks noChangeArrowheads="1"/>
          </p:cNvSpPr>
          <p:nvPr/>
        </p:nvSpPr>
        <p:spPr bwMode="auto">
          <a:xfrm>
            <a:off x="330695" y="368300"/>
            <a:ext cx="25259275"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3" name="Rectangle 2">
            <a:extLst>
              <a:ext uri="{FF2B5EF4-FFF2-40B4-BE49-F238E27FC236}">
                <a16:creationId xmlns:a16="http://schemas.microsoft.com/office/drawing/2014/main" id="{D467B4E0-91CF-2F4B-85CD-1849A007E071}"/>
              </a:ext>
            </a:extLst>
          </p:cNvPr>
          <p:cNvSpPr>
            <a:spLocks noChangeArrowheads="1"/>
          </p:cNvSpPr>
          <p:nvPr/>
        </p:nvSpPr>
        <p:spPr bwMode="auto">
          <a:xfrm>
            <a:off x="467591" y="395716"/>
            <a:ext cx="2730674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4" name="Rectangle 2">
            <a:extLst>
              <a:ext uri="{FF2B5EF4-FFF2-40B4-BE49-F238E27FC236}">
                <a16:creationId xmlns:a16="http://schemas.microsoft.com/office/drawing/2014/main" id="{6C1C2989-A61D-B44B-9D01-CF929A5BB7D1}"/>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8" name="Rectangle 2">
            <a:extLst>
              <a:ext uri="{FF2B5EF4-FFF2-40B4-BE49-F238E27FC236}">
                <a16:creationId xmlns:a16="http://schemas.microsoft.com/office/drawing/2014/main" id="{C10367EC-DCE2-1940-89EB-FA1BD57C7A39}"/>
              </a:ext>
            </a:extLst>
          </p:cNvPr>
          <p:cNvSpPr>
            <a:spLocks noChangeArrowheads="1"/>
          </p:cNvSpPr>
          <p:nvPr/>
        </p:nvSpPr>
        <p:spPr bwMode="auto">
          <a:xfrm>
            <a:off x="467591" y="335307"/>
            <a:ext cx="2743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pic>
        <p:nvPicPr>
          <p:cNvPr id="5121" name="Picture 1" descr="Káº¿t quáº£ hÃ¬nh áº£nh cho Use compressed air to blow the dust out of the case, or use a vacuum to clean vents, power supply, and fan">
            <a:extLst>
              <a:ext uri="{FF2B5EF4-FFF2-40B4-BE49-F238E27FC236}">
                <a16:creationId xmlns:a16="http://schemas.microsoft.com/office/drawing/2014/main" id="{7A351266-F166-134F-82B8-2035E96BE422}"/>
              </a:ext>
            </a:extLst>
          </p:cNvPr>
          <p:cNvPicPr>
            <a:picLocks noChangeAspect="1" noChangeArrowheads="1"/>
          </p:cNvPicPr>
          <p:nvPr/>
        </p:nvPicPr>
        <p:blipFill>
          <a:blip r:embed="rId2" r:link="rId3">
            <a:extLst>
              <a:ext uri="{28A0092B-C50C-407E-A947-70E740481C1C}">
                <a14:useLocalDpi xmlns:a14="http://schemas.microsoft.com/office/drawing/2010/main" val="0"/>
              </a:ext>
            </a:extLst>
          </a:blip>
          <a:srcRect/>
          <a:stretch>
            <a:fillRect/>
          </a:stretch>
        </p:blipFill>
        <p:spPr bwMode="auto">
          <a:xfrm>
            <a:off x="467591" y="266704"/>
            <a:ext cx="8305800" cy="38861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581214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checkerboard(across)">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1A6FF31-E660-2047-B688-83BDA5C15856}"/>
              </a:ext>
            </a:extLst>
          </p:cNvPr>
          <p:cNvSpPr>
            <a:spLocks noChangeArrowheads="1"/>
          </p:cNvSpPr>
          <p:nvPr/>
        </p:nvSpPr>
        <p:spPr bwMode="auto">
          <a:xfrm>
            <a:off x="685329" y="1193800"/>
            <a:ext cx="2482687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6" name="TextBox 5">
            <a:extLst>
              <a:ext uri="{FF2B5EF4-FFF2-40B4-BE49-F238E27FC236}">
                <a16:creationId xmlns:a16="http://schemas.microsoft.com/office/drawing/2014/main" id="{66F34395-64FF-CF48-983A-655155EC8ECC}"/>
              </a:ext>
            </a:extLst>
          </p:cNvPr>
          <p:cNvSpPr txBox="1"/>
          <p:nvPr/>
        </p:nvSpPr>
        <p:spPr>
          <a:xfrm>
            <a:off x="228600" y="4446816"/>
            <a:ext cx="8305800" cy="1077218"/>
          </a:xfrm>
          <a:prstGeom prst="rect">
            <a:avLst/>
          </a:prstGeom>
          <a:noFill/>
        </p:spPr>
        <p:txBody>
          <a:bodyPr wrap="square" rtlCol="0">
            <a:spAutoFit/>
          </a:bodyPr>
          <a:lstStyle/>
          <a:p>
            <a:pPr algn="just"/>
            <a:r>
              <a:rPr lang="vi-VN" sz="3200" dirty="0">
                <a:latin typeface="Arial" panose="020B0604020202020204" pitchFamily="34" charset="0"/>
                <a:cs typeface="Arial" panose="020B0604020202020204" pitchFamily="34" charset="0"/>
              </a:rPr>
              <a:t>6. ……………………………..</a:t>
            </a:r>
            <a:r>
              <a:rPr lang="en-US" sz="3200" dirty="0">
                <a:latin typeface="Arial" panose="020B0604020202020204" pitchFamily="34" charset="0"/>
                <a:cs typeface="Arial" panose="020B0604020202020204" pitchFamily="34" charset="0"/>
              </a:rPr>
              <a:t>, use a vacuum to suck out the dust</a:t>
            </a:r>
            <a:r>
              <a:rPr lang="vi-VN" sz="3200" dirty="0">
                <a:latin typeface="Arial" panose="020B0604020202020204" pitchFamily="34" charset="0"/>
                <a:cs typeface="Arial" panose="020B0604020202020204" pitchFamily="34" charset="0"/>
              </a:rPr>
              <a:t>. (If)</a:t>
            </a:r>
            <a:endParaRPr lang="en-US" sz="3200" dirty="0">
              <a:latin typeface="Arial" panose="020B0604020202020204" pitchFamily="34" charset="0"/>
              <a:cs typeface="Arial" panose="020B0604020202020204" pitchFamily="34" charset="0"/>
            </a:endParaRPr>
          </a:p>
        </p:txBody>
      </p:sp>
      <p:sp>
        <p:nvSpPr>
          <p:cNvPr id="7" name="Rounded Rectangle 6">
            <a:extLst>
              <a:ext uri="{FF2B5EF4-FFF2-40B4-BE49-F238E27FC236}">
                <a16:creationId xmlns:a16="http://schemas.microsoft.com/office/drawing/2014/main" id="{C11FFACA-A523-E048-A96E-91EE45C8DBDC}"/>
              </a:ext>
            </a:extLst>
          </p:cNvPr>
          <p:cNvSpPr/>
          <p:nvPr/>
        </p:nvSpPr>
        <p:spPr>
          <a:xfrm>
            <a:off x="330695" y="4521200"/>
            <a:ext cx="8510318" cy="890159"/>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just"/>
            <a:r>
              <a:rPr lang="vi-VN" sz="3200" dirty="0">
                <a:latin typeface="Arial" panose="020B0604020202020204" pitchFamily="34" charset="0"/>
                <a:cs typeface="Arial" panose="020B0604020202020204" pitchFamily="34" charset="0"/>
              </a:rPr>
              <a:t>6. I</a:t>
            </a:r>
            <a:r>
              <a:rPr lang="en-US" sz="3200" dirty="0">
                <a:latin typeface="Arial" panose="020B0604020202020204" pitchFamily="34" charset="0"/>
                <a:cs typeface="Arial" panose="020B0604020202020204" pitchFamily="34" charset="0"/>
              </a:rPr>
              <a:t>f the vents look clogged with dust, use a vacuum to suck out the dust</a:t>
            </a:r>
            <a:r>
              <a:rPr lang="vi-VN" sz="3200" dirty="0">
                <a:latin typeface="Arial" panose="020B0604020202020204" pitchFamily="34" charset="0"/>
                <a:cs typeface="Arial" panose="020B0604020202020204" pitchFamily="34" charset="0"/>
              </a:rPr>
              <a:t>.</a:t>
            </a:r>
            <a:endParaRPr lang="en-US" sz="3200" dirty="0">
              <a:latin typeface="Arial" panose="020B0604020202020204" pitchFamily="34" charset="0"/>
              <a:cs typeface="Arial" panose="020B0604020202020204" pitchFamily="34" charset="0"/>
            </a:endParaRPr>
          </a:p>
        </p:txBody>
      </p:sp>
      <p:sp>
        <p:nvSpPr>
          <p:cNvPr id="2" name="Rectangle 2">
            <a:extLst>
              <a:ext uri="{FF2B5EF4-FFF2-40B4-BE49-F238E27FC236}">
                <a16:creationId xmlns:a16="http://schemas.microsoft.com/office/drawing/2014/main" id="{33214675-0E22-F049-9000-8924B3B78236}"/>
              </a:ext>
            </a:extLst>
          </p:cNvPr>
          <p:cNvSpPr>
            <a:spLocks noChangeArrowheads="1"/>
          </p:cNvSpPr>
          <p:nvPr/>
        </p:nvSpPr>
        <p:spPr bwMode="auto">
          <a:xfrm>
            <a:off x="330695" y="368300"/>
            <a:ext cx="25259275"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3" name="Rectangle 2">
            <a:extLst>
              <a:ext uri="{FF2B5EF4-FFF2-40B4-BE49-F238E27FC236}">
                <a16:creationId xmlns:a16="http://schemas.microsoft.com/office/drawing/2014/main" id="{D467B4E0-91CF-2F4B-85CD-1849A007E071}"/>
              </a:ext>
            </a:extLst>
          </p:cNvPr>
          <p:cNvSpPr>
            <a:spLocks noChangeArrowheads="1"/>
          </p:cNvSpPr>
          <p:nvPr/>
        </p:nvSpPr>
        <p:spPr bwMode="auto">
          <a:xfrm>
            <a:off x="467591" y="395716"/>
            <a:ext cx="2730674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4" name="Rectangle 2">
            <a:extLst>
              <a:ext uri="{FF2B5EF4-FFF2-40B4-BE49-F238E27FC236}">
                <a16:creationId xmlns:a16="http://schemas.microsoft.com/office/drawing/2014/main" id="{6C1C2989-A61D-B44B-9D01-CF929A5BB7D1}"/>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8" name="Rectangle 2">
            <a:extLst>
              <a:ext uri="{FF2B5EF4-FFF2-40B4-BE49-F238E27FC236}">
                <a16:creationId xmlns:a16="http://schemas.microsoft.com/office/drawing/2014/main" id="{C10367EC-DCE2-1940-89EB-FA1BD57C7A39}"/>
              </a:ext>
            </a:extLst>
          </p:cNvPr>
          <p:cNvSpPr>
            <a:spLocks noChangeArrowheads="1"/>
          </p:cNvSpPr>
          <p:nvPr/>
        </p:nvSpPr>
        <p:spPr bwMode="auto">
          <a:xfrm>
            <a:off x="467591" y="335307"/>
            <a:ext cx="2743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pic>
        <p:nvPicPr>
          <p:cNvPr id="10" name="Picture 9">
            <a:extLst>
              <a:ext uri="{FF2B5EF4-FFF2-40B4-BE49-F238E27FC236}">
                <a16:creationId xmlns:a16="http://schemas.microsoft.com/office/drawing/2014/main" id="{96F5D006-1DEE-EF40-81A2-DC0067B57523}"/>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330695" y="201453"/>
            <a:ext cx="8510319" cy="4038591"/>
          </a:xfrm>
          <a:prstGeom prst="rect">
            <a:avLst/>
          </a:prstGeom>
          <a:noFill/>
          <a:ln>
            <a:noFill/>
          </a:ln>
        </p:spPr>
      </p:pic>
    </p:spTree>
    <p:extLst>
      <p:ext uri="{BB962C8B-B14F-4D97-AF65-F5344CB8AC3E}">
        <p14:creationId xmlns:p14="http://schemas.microsoft.com/office/powerpoint/2010/main" val="188040282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checkerboard(across)">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1104900"/>
            <a:ext cx="8382000" cy="1371600"/>
          </a:xfrm>
        </p:spPr>
        <p:txBody>
          <a:bodyPr>
            <a:normAutofit/>
          </a:bodyPr>
          <a:lstStyle/>
          <a:p>
            <a:pPr marL="0" indent="0">
              <a:buNone/>
            </a:pPr>
            <a:endParaRPr lang="en-US" dirty="0"/>
          </a:p>
          <a:p>
            <a:pPr marL="0" indent="0">
              <a:buNone/>
            </a:pPr>
            <a:r>
              <a:rPr lang="en-US" sz="4500" b="1" i="1" dirty="0">
                <a:latin typeface="Arial" panose="020B0604020202020204" pitchFamily="34" charset="0"/>
                <a:cs typeface="Arial" panose="020B0604020202020204" pitchFamily="34" charset="0"/>
              </a:rPr>
              <a:t>	</a:t>
            </a:r>
          </a:p>
        </p:txBody>
      </p:sp>
      <p:sp>
        <p:nvSpPr>
          <p:cNvPr id="4" name="Title 1"/>
          <p:cNvSpPr txBox="1">
            <a:spLocks/>
          </p:cNvSpPr>
          <p:nvPr/>
        </p:nvSpPr>
        <p:spPr>
          <a:xfrm>
            <a:off x="0" y="0"/>
            <a:ext cx="9144000" cy="952500"/>
          </a:xfrm>
          <a:prstGeom prst="rect">
            <a:avLst/>
          </a:prstGeom>
          <a:solidFill>
            <a:schemeClr val="tx1">
              <a:lumMod val="85000"/>
              <a:lumOff val="15000"/>
            </a:schemeClr>
          </a:solidFill>
        </p:spPr>
        <p:style>
          <a:lnRef idx="0">
            <a:schemeClr val="accent2"/>
          </a:lnRef>
          <a:fillRef idx="3">
            <a:schemeClr val="accent2"/>
          </a:fillRef>
          <a:effectRef idx="3">
            <a:schemeClr val="accent2"/>
          </a:effectRef>
          <a:fontRef idx="minor">
            <a:schemeClr val="lt1"/>
          </a:fontRef>
        </p:style>
        <p:txBody>
          <a:bodyPr vert="horz" lIns="91440" tIns="45720" rIns="91440" bIns="45720" rtlCol="0" anchor="ctr">
            <a:normAutofit/>
          </a:bodyPr>
          <a:lstStyle>
            <a:lvl1pPr algn="ctr" defTabSz="9144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vi-VN" sz="4000" b="1" dirty="0"/>
              <a:t>Activity 2B: Making a conversation</a:t>
            </a:r>
            <a:endParaRPr lang="en-US" sz="4000" dirty="0"/>
          </a:p>
        </p:txBody>
      </p:sp>
      <p:graphicFrame>
        <p:nvGraphicFramePr>
          <p:cNvPr id="9" name="Diagram 8"/>
          <p:cNvGraphicFramePr/>
          <p:nvPr>
            <p:extLst>
              <p:ext uri="{D42A27DB-BD31-4B8C-83A1-F6EECF244321}">
                <p14:modId xmlns:p14="http://schemas.microsoft.com/office/powerpoint/2010/main" val="3502152018"/>
              </p:ext>
            </p:extLst>
          </p:nvPr>
        </p:nvGraphicFramePr>
        <p:xfrm>
          <a:off x="152400" y="1029929"/>
          <a:ext cx="8839200" cy="129417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Rectangle 1">
            <a:extLst>
              <a:ext uri="{FF2B5EF4-FFF2-40B4-BE49-F238E27FC236}">
                <a16:creationId xmlns:a16="http://schemas.microsoft.com/office/drawing/2014/main" id="{46475D10-3E89-614E-907A-4907A148D7B7}"/>
              </a:ext>
            </a:extLst>
          </p:cNvPr>
          <p:cNvSpPr/>
          <p:nvPr/>
        </p:nvSpPr>
        <p:spPr>
          <a:xfrm>
            <a:off x="152400" y="2324100"/>
            <a:ext cx="4953000" cy="3108543"/>
          </a:xfrm>
          <a:prstGeom prst="rect">
            <a:avLst/>
          </a:prstGeom>
        </p:spPr>
        <p:txBody>
          <a:bodyPr wrap="square">
            <a:spAutoFit/>
          </a:bodyPr>
          <a:lstStyle/>
          <a:p>
            <a:pPr marL="457200" indent="-457200" algn="just">
              <a:buFont typeface="Wingdings" pitchFamily="2" charset="2"/>
              <a:buChar char="v"/>
            </a:pPr>
            <a:r>
              <a:rPr lang="vi-VN" sz="2800" dirty="0">
                <a:latin typeface="Arial" panose="020B0604020202020204" pitchFamily="34" charset="0"/>
                <a:cs typeface="Arial" panose="020B0604020202020204" pitchFamily="34" charset="0"/>
              </a:rPr>
              <a:t>Work in pairs</a:t>
            </a:r>
            <a:endParaRPr lang="en-US" sz="2800" dirty="0">
              <a:latin typeface="Arial" panose="020B0604020202020204" pitchFamily="34" charset="0"/>
              <a:cs typeface="Arial" panose="020B0604020202020204" pitchFamily="34" charset="0"/>
            </a:endParaRPr>
          </a:p>
          <a:p>
            <a:pPr marL="457200" indent="-457200" algn="just">
              <a:buFont typeface="Wingdings" pitchFamily="2" charset="2"/>
              <a:buChar char="v"/>
            </a:pPr>
            <a:r>
              <a:rPr lang="vi-VN" sz="2800" dirty="0">
                <a:latin typeface="Arial" panose="020B0604020202020204" pitchFamily="34" charset="0"/>
                <a:cs typeface="Arial" panose="020B0604020202020204" pitchFamily="34" charset="0"/>
              </a:rPr>
              <a:t>Play the roles of an IT expert and a trainee to make conversations about computer maintenance</a:t>
            </a:r>
            <a:endParaRPr lang="en-US" sz="2800" dirty="0">
              <a:latin typeface="Arial" panose="020B0604020202020204" pitchFamily="34" charset="0"/>
              <a:cs typeface="Arial" panose="020B0604020202020204" pitchFamily="34" charset="0"/>
            </a:endParaRPr>
          </a:p>
          <a:p>
            <a:pPr marL="457200" indent="-457200" algn="just">
              <a:buFont typeface="Wingdings" pitchFamily="2" charset="2"/>
              <a:buChar char="v"/>
            </a:pPr>
            <a:r>
              <a:rPr lang="vi-VN" sz="2800" dirty="0">
                <a:latin typeface="Arial" panose="020B0604020202020204" pitchFamily="34" charset="0"/>
                <a:cs typeface="Arial" panose="020B0604020202020204" pitchFamily="34" charset="0"/>
              </a:rPr>
              <a:t>Present to the class</a:t>
            </a:r>
            <a:endParaRPr lang="en-US" sz="2800" dirty="0">
              <a:latin typeface="Arial" panose="020B0604020202020204" pitchFamily="34" charset="0"/>
              <a:cs typeface="Arial" panose="020B0604020202020204" pitchFamily="34" charset="0"/>
            </a:endParaRPr>
          </a:p>
          <a:p>
            <a:pPr marL="457200" indent="-457200" algn="just">
              <a:buFont typeface="Wingdings" pitchFamily="2" charset="2"/>
              <a:buChar char="v"/>
            </a:pPr>
            <a:r>
              <a:rPr lang="en-US" sz="2800" dirty="0">
                <a:latin typeface="Arial" panose="020B0604020202020204" pitchFamily="34" charset="0"/>
                <a:cs typeface="Arial" panose="020B0604020202020204" pitchFamily="34" charset="0"/>
              </a:rPr>
              <a:t>Listen and give comments</a:t>
            </a:r>
          </a:p>
        </p:txBody>
      </p:sp>
      <p:pic>
        <p:nvPicPr>
          <p:cNvPr id="5" name="Picture 4">
            <a:extLst>
              <a:ext uri="{FF2B5EF4-FFF2-40B4-BE49-F238E27FC236}">
                <a16:creationId xmlns:a16="http://schemas.microsoft.com/office/drawing/2014/main" id="{CA041A55-C7D9-C346-9CBF-D753C182A730}"/>
              </a:ext>
            </a:extLst>
          </p:cNvPr>
          <p:cNvPicPr>
            <a:picLocks noChangeAspect="1"/>
          </p:cNvPicPr>
          <p:nvPr/>
        </p:nvPicPr>
        <p:blipFill>
          <a:blip r:embed="rId8"/>
          <a:stretch>
            <a:fillRect/>
          </a:stretch>
        </p:blipFill>
        <p:spPr>
          <a:xfrm>
            <a:off x="5105400" y="2399071"/>
            <a:ext cx="3886200" cy="3033572"/>
          </a:xfrm>
          <a:prstGeom prst="rect">
            <a:avLst/>
          </a:prstGeom>
        </p:spPr>
      </p:pic>
    </p:spTree>
    <p:extLst>
      <p:ext uri="{BB962C8B-B14F-4D97-AF65-F5344CB8AC3E}">
        <p14:creationId xmlns:p14="http://schemas.microsoft.com/office/powerpoint/2010/main" val="105796944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checkerboard(across)">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2">
                                            <p:txEl>
                                              <p:pRg st="0" end="0"/>
                                            </p:txEl>
                                          </p:spTgt>
                                        </p:tgtEl>
                                        <p:attrNameLst>
                                          <p:attrName>style.visibility</p:attrName>
                                        </p:attrNameLst>
                                      </p:cBhvr>
                                      <p:to>
                                        <p:strVal val="visible"/>
                                      </p:to>
                                    </p:set>
                                    <p:animEffect transition="in" filter="checkerboard(across)">
                                      <p:cBhvr>
                                        <p:cTn id="12" dur="500"/>
                                        <p:tgtEl>
                                          <p:spTgt spid="2">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2">
                                            <p:txEl>
                                              <p:pRg st="1" end="1"/>
                                            </p:txEl>
                                          </p:spTgt>
                                        </p:tgtEl>
                                        <p:attrNameLst>
                                          <p:attrName>style.visibility</p:attrName>
                                        </p:attrNameLst>
                                      </p:cBhvr>
                                      <p:to>
                                        <p:strVal val="visible"/>
                                      </p:to>
                                    </p:set>
                                    <p:animEffect transition="in" filter="checkerboard(across)">
                                      <p:cBhvr>
                                        <p:cTn id="17" dur="500"/>
                                        <p:tgtEl>
                                          <p:spTgt spid="2">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nodeType="clickEffect">
                                  <p:stCondLst>
                                    <p:cond delay="0"/>
                                  </p:stCondLst>
                                  <p:childTnLst>
                                    <p:set>
                                      <p:cBhvr>
                                        <p:cTn id="21" dur="1" fill="hold">
                                          <p:stCondLst>
                                            <p:cond delay="0"/>
                                          </p:stCondLst>
                                        </p:cTn>
                                        <p:tgtEl>
                                          <p:spTgt spid="2">
                                            <p:txEl>
                                              <p:pRg st="2" end="2"/>
                                            </p:txEl>
                                          </p:spTgt>
                                        </p:tgtEl>
                                        <p:attrNameLst>
                                          <p:attrName>style.visibility</p:attrName>
                                        </p:attrNameLst>
                                      </p:cBhvr>
                                      <p:to>
                                        <p:strVal val="visible"/>
                                      </p:to>
                                    </p:set>
                                    <p:animEffect transition="in" filter="checkerboard(across)">
                                      <p:cBhvr>
                                        <p:cTn id="22" dur="500"/>
                                        <p:tgtEl>
                                          <p:spTgt spid="2">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5" presetClass="entr" presetSubtype="10" fill="hold" nodeType="clickEffect">
                                  <p:stCondLst>
                                    <p:cond delay="0"/>
                                  </p:stCondLst>
                                  <p:childTnLst>
                                    <p:set>
                                      <p:cBhvr>
                                        <p:cTn id="26" dur="1" fill="hold">
                                          <p:stCondLst>
                                            <p:cond delay="0"/>
                                          </p:stCondLst>
                                        </p:cTn>
                                        <p:tgtEl>
                                          <p:spTgt spid="2">
                                            <p:txEl>
                                              <p:pRg st="3" end="3"/>
                                            </p:txEl>
                                          </p:spTgt>
                                        </p:tgtEl>
                                        <p:attrNameLst>
                                          <p:attrName>style.visibility</p:attrName>
                                        </p:attrNameLst>
                                      </p:cBhvr>
                                      <p:to>
                                        <p:strVal val="visible"/>
                                      </p:to>
                                    </p:set>
                                    <p:animEffect transition="in" filter="checkerboard(across)">
                                      <p:cBhvr>
                                        <p:cTn id="27" dur="500"/>
                                        <p:tgtEl>
                                          <p:spTgt spid="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 grpId="0">
        <p:bldAsOne/>
      </p:bldGraphic>
    </p:bldLst>
  </p:timing>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2">
            <a:extLst>
              <a:ext uri="{FF2B5EF4-FFF2-40B4-BE49-F238E27FC236}">
                <a16:creationId xmlns:a16="http://schemas.microsoft.com/office/drawing/2014/main" id="{9A0F0AC6-A89F-416B-9FA4-48E664065E7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extLst>
              <a:ext uri="{28A0092B-C50C-407E-A947-70E740481C1C}">
                <a14:useLocalDpi xmlns:a14="http://schemas.microsoft.com/office/drawing/2010/main" val="0"/>
              </a:ext>
            </a:extLst>
          </a:blip>
          <a:srcRect/>
          <a:stretch>
            <a:fillRect/>
          </a:stretch>
        </p:blipFill>
        <p:spPr bwMode="auto">
          <a:xfrm>
            <a:off x="0" y="0"/>
            <a:ext cx="9144002" cy="57150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C31AA009-40AD-4098-8AE7-680CA35C6EA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9144000" cy="5715000"/>
          </a:xfrm>
          <a:prstGeom prst="rect">
            <a:avLst/>
          </a:prstGeom>
        </p:spPr>
      </p:pic>
      <p:sp>
        <p:nvSpPr>
          <p:cNvPr id="6" name="Rectangle 12">
            <a:extLst>
              <a:ext uri="{FF2B5EF4-FFF2-40B4-BE49-F238E27FC236}">
                <a16:creationId xmlns:a16="http://schemas.microsoft.com/office/drawing/2014/main" id="{37CCBFA6-32E5-4FFD-A52A-9EA1CBF9D4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0" cy="5715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8B3A8DA3-6E81-4BA8-A084-FE4E32A32BB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rcRect r="50000"/>
          <a:stretch>
            <a:fillRect/>
          </a:stretch>
        </p:blipFill>
        <p:spPr>
          <a:xfrm>
            <a:off x="0" y="0"/>
            <a:ext cx="4572000" cy="5715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p:spPr>
      </p:pic>
      <p:sp>
        <p:nvSpPr>
          <p:cNvPr id="4" name="TextBox 3">
            <a:extLst>
              <a:ext uri="{FF2B5EF4-FFF2-40B4-BE49-F238E27FC236}">
                <a16:creationId xmlns:a16="http://schemas.microsoft.com/office/drawing/2014/main" id="{BE98C639-3E79-1149-8721-CDE27B9DFA30}"/>
              </a:ext>
            </a:extLst>
          </p:cNvPr>
          <p:cNvSpPr txBox="1"/>
          <p:nvPr/>
        </p:nvSpPr>
        <p:spPr>
          <a:xfrm>
            <a:off x="685331" y="1119480"/>
            <a:ext cx="3645369" cy="3275248"/>
          </a:xfrm>
          <a:prstGeom prst="rect">
            <a:avLst/>
          </a:prstGeom>
        </p:spPr>
        <p:txBody>
          <a:bodyPr vert="horz" lIns="91440" tIns="45720" rIns="91440" bIns="45720" rtlCol="0" anchor="ctr">
            <a:normAutofit/>
          </a:bodyPr>
          <a:lstStyle/>
          <a:p>
            <a:pPr defTabSz="914400">
              <a:lnSpc>
                <a:spcPct val="90000"/>
              </a:lnSpc>
              <a:spcBef>
                <a:spcPct val="0"/>
              </a:spcBef>
              <a:spcAft>
                <a:spcPts val="600"/>
              </a:spcAft>
            </a:pPr>
            <a:r>
              <a:rPr lang="en-US" sz="2300" b="1" cap="all" dirty="0">
                <a:latin typeface="+mj-lt"/>
                <a:ea typeface="+mj-ea"/>
                <a:cs typeface="+mj-cs"/>
              </a:rPr>
              <a:t>Student A: </a:t>
            </a:r>
            <a:r>
              <a:rPr lang="en-US" sz="2300" cap="all" dirty="0">
                <a:latin typeface="+mj-lt"/>
                <a:ea typeface="+mj-ea"/>
                <a:cs typeface="+mj-cs"/>
              </a:rPr>
              <a:t>You are an IT expert. A trainee in your computer wants you to explain to him/her about computer maintenance. Make conversation based on the given information in the card below.</a:t>
            </a:r>
          </a:p>
        </p:txBody>
      </p:sp>
      <p:sp>
        <p:nvSpPr>
          <p:cNvPr id="7" name="Rectangle 16">
            <a:extLst>
              <a:ext uri="{FF2B5EF4-FFF2-40B4-BE49-F238E27FC236}">
                <a16:creationId xmlns:a16="http://schemas.microsoft.com/office/drawing/2014/main" id="{88C8491E-818C-4AE7-BBAA-80BE32FD99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07625" y="0"/>
            <a:ext cx="4572000" cy="5715000"/>
          </a:xfrm>
          <a:prstGeom prst="rect">
            <a:avLst/>
          </a:prstGeom>
          <a:gradFill>
            <a:gsLst>
              <a:gs pos="0">
                <a:srgbClr val="FFFFFF">
                  <a:alpha val="20000"/>
                </a:srgbClr>
              </a:gs>
              <a:gs pos="100000">
                <a:srgbClr val="B8B8B8">
                  <a:alpha val="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057661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pic>
        <p:nvPicPr>
          <p:cNvPr id="10" name="Picture 2">
            <a:extLst>
              <a:ext uri="{FF2B5EF4-FFF2-40B4-BE49-F238E27FC236}">
                <a16:creationId xmlns:a16="http://schemas.microsoft.com/office/drawing/2014/main" id="{B1981535-B5AA-4E0C-ACE5-925CC19B20F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extLst>
              <a:ext uri="{28A0092B-C50C-407E-A947-70E740481C1C}">
                <a14:useLocalDpi xmlns:a14="http://schemas.microsoft.com/office/drawing/2010/main" val="0"/>
              </a:ext>
            </a:extLst>
          </a:blip>
          <a:srcRect/>
          <a:stretch>
            <a:fillRect/>
          </a:stretch>
        </p:blipFill>
        <p:spPr bwMode="auto">
          <a:xfrm>
            <a:off x="0" y="0"/>
            <a:ext cx="9144002" cy="57150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BF97D060-AA7E-4411-BA62-28BD1EBD55D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9144000" cy="5715000"/>
          </a:xfrm>
          <a:prstGeom prst="rect">
            <a:avLst/>
          </a:prstGeom>
        </p:spPr>
      </p:pic>
      <p:sp>
        <p:nvSpPr>
          <p:cNvPr id="14" name="Rectangle 13">
            <a:extLst>
              <a:ext uri="{FF2B5EF4-FFF2-40B4-BE49-F238E27FC236}">
                <a16:creationId xmlns:a16="http://schemas.microsoft.com/office/drawing/2014/main" id="{47155C6E-91BF-431D-9052-685726DFE7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715000"/>
          </a:xfrm>
          <a:prstGeom prst="rect">
            <a:avLst/>
          </a:prstGeom>
          <a:solidFill>
            <a:srgbClr val="374A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929B92EA-70A3-4CD0-A35F-D144D7F0F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7759" y="400050"/>
            <a:ext cx="8428482" cy="49149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DACEBEC6-5013-3A4B-AD6C-709FBD4C1382}"/>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457200" y="495300"/>
            <a:ext cx="8229600" cy="4683477"/>
          </a:xfrm>
          <a:prstGeom prst="rect">
            <a:avLst/>
          </a:prstGeom>
        </p:spPr>
      </p:pic>
    </p:spTree>
    <p:extLst>
      <p:ext uri="{BB962C8B-B14F-4D97-AF65-F5344CB8AC3E}">
        <p14:creationId xmlns:p14="http://schemas.microsoft.com/office/powerpoint/2010/main" val="150323484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1" name="Rectangle 13">
            <a:extLst>
              <a:ext uri="{FF2B5EF4-FFF2-40B4-BE49-F238E27FC236}">
                <a16:creationId xmlns:a16="http://schemas.microsoft.com/office/drawing/2014/main" id="{3A9C15D4-2EE7-4D05-B87C-91D1F3B960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4951" y="0"/>
            <a:ext cx="6099049" cy="5715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2" name="Rectangle 15">
            <a:extLst>
              <a:ext uri="{FF2B5EF4-FFF2-40B4-BE49-F238E27FC236}">
                <a16:creationId xmlns:a16="http://schemas.microsoft.com/office/drawing/2014/main" id="{4ED7B0FB-9654-4441-9545-02D458B686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044951" cy="5715000"/>
          </a:xfrm>
          <a:prstGeom prst="rect">
            <a:avLst/>
          </a:prstGeom>
          <a:ln>
            <a:noFill/>
          </a:ln>
          <a:effectLst>
            <a:outerShdw blurRad="50800" dist="12700" algn="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48EA2AD3-FFB4-8C49-9BF1-57C1C68CA8B6}"/>
              </a:ext>
            </a:extLst>
          </p:cNvPr>
          <p:cNvSpPr txBox="1"/>
          <p:nvPr/>
        </p:nvSpPr>
        <p:spPr>
          <a:xfrm>
            <a:off x="152400" y="800100"/>
            <a:ext cx="2823493" cy="4038600"/>
          </a:xfrm>
          <a:prstGeom prst="rect">
            <a:avLst/>
          </a:prstGeom>
        </p:spPr>
        <p:txBody>
          <a:bodyPr vert="horz" lIns="91440" tIns="45720" rIns="91440" bIns="45720" rtlCol="0" anchor="ctr">
            <a:noAutofit/>
          </a:bodyPr>
          <a:lstStyle/>
          <a:p>
            <a:pPr defTabSz="914400">
              <a:lnSpc>
                <a:spcPct val="90000"/>
              </a:lnSpc>
              <a:spcBef>
                <a:spcPct val="0"/>
              </a:spcBef>
              <a:spcAft>
                <a:spcPts val="600"/>
              </a:spcAft>
            </a:pPr>
            <a:r>
              <a:rPr lang="en-US" sz="2200" b="1" cap="all" dirty="0">
                <a:solidFill>
                  <a:schemeClr val="bg1"/>
                </a:solidFill>
                <a:latin typeface="+mj-lt"/>
                <a:ea typeface="+mj-ea"/>
                <a:cs typeface="+mj-cs"/>
              </a:rPr>
              <a:t>Student B:</a:t>
            </a:r>
            <a:r>
              <a:rPr lang="en-US" sz="2200" cap="all" dirty="0">
                <a:solidFill>
                  <a:schemeClr val="bg1"/>
                </a:solidFill>
                <a:latin typeface="+mj-lt"/>
                <a:ea typeface="+mj-ea"/>
                <a:cs typeface="+mj-cs"/>
              </a:rPr>
              <a:t> You are a trainee in ABC company. You want to understand about computer maintenance so you ask an IT expert to help you. Make conversation based on the given information below.</a:t>
            </a:r>
          </a:p>
        </p:txBody>
      </p:sp>
      <p:pic>
        <p:nvPicPr>
          <p:cNvPr id="18" name="Picture 17">
            <a:extLst>
              <a:ext uri="{FF2B5EF4-FFF2-40B4-BE49-F238E27FC236}">
                <a16:creationId xmlns:a16="http://schemas.microsoft.com/office/drawing/2014/main" id="{7BB94C57-FDF3-45A3-9D1F-904523D795D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r="66700" b="77917"/>
          <a:stretch/>
        </p:blipFill>
        <p:spPr>
          <a:xfrm>
            <a:off x="0" y="0"/>
            <a:ext cx="3044951" cy="1262062"/>
          </a:xfrm>
          <a:prstGeom prst="rect">
            <a:avLst/>
          </a:prstGeom>
        </p:spPr>
      </p:pic>
      <p:pic>
        <p:nvPicPr>
          <p:cNvPr id="20" name="Picture 19">
            <a:extLst>
              <a:ext uri="{FF2B5EF4-FFF2-40B4-BE49-F238E27FC236}">
                <a16:creationId xmlns:a16="http://schemas.microsoft.com/office/drawing/2014/main" id="{6AEBDF1A-221A-4497-BBA9-57A70D16151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78750" t="72830" b="14149"/>
          <a:stretch/>
        </p:blipFill>
        <p:spPr>
          <a:xfrm>
            <a:off x="1032794" y="4969085"/>
            <a:ext cx="1943100" cy="744105"/>
          </a:xfrm>
          <a:prstGeom prst="rect">
            <a:avLst/>
          </a:prstGeom>
        </p:spPr>
      </p:pic>
      <p:graphicFrame>
        <p:nvGraphicFramePr>
          <p:cNvPr id="9" name="TextBox 6">
            <a:extLst>
              <a:ext uri="{FF2B5EF4-FFF2-40B4-BE49-F238E27FC236}">
                <a16:creationId xmlns:a16="http://schemas.microsoft.com/office/drawing/2014/main" id="{C9D95071-558C-45A5-9056-BF6C8A70DF0F}"/>
              </a:ext>
            </a:extLst>
          </p:cNvPr>
          <p:cNvGraphicFramePr/>
          <p:nvPr>
            <p:extLst>
              <p:ext uri="{D42A27DB-BD31-4B8C-83A1-F6EECF244321}">
                <p14:modId xmlns:p14="http://schemas.microsoft.com/office/powerpoint/2010/main" val="531357703"/>
              </p:ext>
            </p:extLst>
          </p:nvPr>
        </p:nvGraphicFramePr>
        <p:xfrm>
          <a:off x="3197351" y="701886"/>
          <a:ext cx="5794249" cy="426719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05887507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2362D16-8C6A-6648-AC3B-FC273FBC8D5D}"/>
              </a:ext>
            </a:extLst>
          </p:cNvPr>
          <p:cNvSpPr txBox="1"/>
          <p:nvPr/>
        </p:nvSpPr>
        <p:spPr>
          <a:xfrm>
            <a:off x="279779" y="79914"/>
            <a:ext cx="1467068" cy="461665"/>
          </a:xfrm>
          <a:prstGeom prst="rect">
            <a:avLst/>
          </a:prstGeom>
          <a:noFill/>
        </p:spPr>
        <p:txBody>
          <a:bodyPr wrap="none" rtlCol="0">
            <a:spAutoFit/>
          </a:bodyPr>
          <a:lstStyle/>
          <a:p>
            <a:r>
              <a:rPr lang="en-US" sz="2400" b="1" i="1" dirty="0">
                <a:latin typeface="Arial" panose="020B0604020202020204" pitchFamily="34" charset="0"/>
                <a:cs typeface="Arial" panose="020B0604020202020204" pitchFamily="34" charset="0"/>
              </a:rPr>
              <a:t>Sample: </a:t>
            </a:r>
          </a:p>
        </p:txBody>
      </p:sp>
      <p:sp>
        <p:nvSpPr>
          <p:cNvPr id="2" name="Rounded Rectangle 1">
            <a:extLst>
              <a:ext uri="{FF2B5EF4-FFF2-40B4-BE49-F238E27FC236}">
                <a16:creationId xmlns:a16="http://schemas.microsoft.com/office/drawing/2014/main" id="{1C39C221-218A-F34F-9B8D-B98047D3AD47}"/>
              </a:ext>
            </a:extLst>
          </p:cNvPr>
          <p:cNvSpPr/>
          <p:nvPr/>
        </p:nvSpPr>
        <p:spPr>
          <a:xfrm>
            <a:off x="295701" y="580901"/>
            <a:ext cx="8610600" cy="762000"/>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just"/>
            <a:r>
              <a:rPr lang="vi-VN" sz="2400" dirty="0"/>
              <a:t>B: Good morning, sir. I’m A, a trainee in ABC company. Can you share me some tips to maintain a computer?</a:t>
            </a:r>
            <a:endParaRPr lang="en-US" sz="2400" dirty="0"/>
          </a:p>
        </p:txBody>
      </p:sp>
      <p:sp>
        <p:nvSpPr>
          <p:cNvPr id="3" name="Rounded Rectangle 2">
            <a:extLst>
              <a:ext uri="{FF2B5EF4-FFF2-40B4-BE49-F238E27FC236}">
                <a16:creationId xmlns:a16="http://schemas.microsoft.com/office/drawing/2014/main" id="{5AE4A630-D0F7-9846-BFFB-C06ED7F0E788}"/>
              </a:ext>
            </a:extLst>
          </p:cNvPr>
          <p:cNvSpPr/>
          <p:nvPr/>
        </p:nvSpPr>
        <p:spPr>
          <a:xfrm>
            <a:off x="279779" y="1464975"/>
            <a:ext cx="2743200" cy="533400"/>
          </a:xfrm>
          <a:prstGeom prst="roundRect">
            <a:avLst/>
          </a:prstGeom>
          <a:solidFill>
            <a:schemeClr val="accent2">
              <a:lumMod val="75000"/>
            </a:schemeClr>
          </a:solidFill>
        </p:spPr>
        <p:style>
          <a:lnRef idx="3">
            <a:schemeClr val="lt1"/>
          </a:lnRef>
          <a:fillRef idx="1">
            <a:schemeClr val="accent2"/>
          </a:fillRef>
          <a:effectRef idx="1">
            <a:schemeClr val="accent2"/>
          </a:effectRef>
          <a:fontRef idx="minor">
            <a:schemeClr val="lt1"/>
          </a:fontRef>
        </p:style>
        <p:txBody>
          <a:bodyPr rtlCol="0" anchor="ctr"/>
          <a:lstStyle/>
          <a:p>
            <a:r>
              <a:rPr lang="vi-VN" sz="2400" dirty="0">
                <a:solidFill>
                  <a:schemeClr val="bg1"/>
                </a:solidFill>
              </a:rPr>
              <a:t>A: Yes, of course. </a:t>
            </a:r>
            <a:endParaRPr lang="en-US" sz="2400" dirty="0">
              <a:solidFill>
                <a:schemeClr val="bg1"/>
              </a:solidFill>
            </a:endParaRPr>
          </a:p>
        </p:txBody>
      </p:sp>
      <p:sp>
        <p:nvSpPr>
          <p:cNvPr id="5" name="Rounded Rectangle 4">
            <a:extLst>
              <a:ext uri="{FF2B5EF4-FFF2-40B4-BE49-F238E27FC236}">
                <a16:creationId xmlns:a16="http://schemas.microsoft.com/office/drawing/2014/main" id="{C8D29EA3-58B2-394D-99E2-37749E987CBD}"/>
              </a:ext>
            </a:extLst>
          </p:cNvPr>
          <p:cNvSpPr/>
          <p:nvPr/>
        </p:nvSpPr>
        <p:spPr>
          <a:xfrm>
            <a:off x="269543" y="2125567"/>
            <a:ext cx="6654421" cy="609600"/>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r>
              <a:rPr lang="vi-VN" sz="2400" dirty="0"/>
              <a:t>B: So what components should be maintained?</a:t>
            </a:r>
            <a:endParaRPr lang="en-US" sz="2400" dirty="0"/>
          </a:p>
        </p:txBody>
      </p:sp>
      <p:sp>
        <p:nvSpPr>
          <p:cNvPr id="6" name="Rounded Rectangle 5">
            <a:extLst>
              <a:ext uri="{FF2B5EF4-FFF2-40B4-BE49-F238E27FC236}">
                <a16:creationId xmlns:a16="http://schemas.microsoft.com/office/drawing/2014/main" id="{ED8600CF-B2D2-5C43-B7CF-CF7B55809052}"/>
              </a:ext>
            </a:extLst>
          </p:cNvPr>
          <p:cNvSpPr/>
          <p:nvPr/>
        </p:nvSpPr>
        <p:spPr>
          <a:xfrm>
            <a:off x="269543" y="2820363"/>
            <a:ext cx="8636758" cy="1524000"/>
          </a:xfrm>
          <a:prstGeom prst="roundRect">
            <a:avLst/>
          </a:prstGeom>
          <a:solidFill>
            <a:schemeClr val="accent2">
              <a:lumMod val="75000"/>
            </a:schemeClr>
          </a:solidFill>
        </p:spPr>
        <p:style>
          <a:lnRef idx="3">
            <a:schemeClr val="lt1"/>
          </a:lnRef>
          <a:fillRef idx="1">
            <a:schemeClr val="accent2"/>
          </a:fillRef>
          <a:effectRef idx="1">
            <a:schemeClr val="accent2"/>
          </a:effectRef>
          <a:fontRef idx="minor">
            <a:schemeClr val="lt1"/>
          </a:fontRef>
        </p:style>
        <p:txBody>
          <a:bodyPr rtlCol="0" anchor="ctr"/>
          <a:lstStyle/>
          <a:p>
            <a:pPr algn="just"/>
            <a:r>
              <a:rPr lang="vi-VN" sz="2400" dirty="0"/>
              <a:t>A: Well, we must maintain most of components such as hard drive, keyboard, mouse, monitor, software, components inside the case, CMOS setup… to make sure that the whole computer runs well.</a:t>
            </a:r>
            <a:endParaRPr lang="en-US" sz="2400" dirty="0"/>
          </a:p>
        </p:txBody>
      </p:sp>
      <p:sp>
        <p:nvSpPr>
          <p:cNvPr id="7" name="Rounded Rectangle 6">
            <a:extLst>
              <a:ext uri="{FF2B5EF4-FFF2-40B4-BE49-F238E27FC236}">
                <a16:creationId xmlns:a16="http://schemas.microsoft.com/office/drawing/2014/main" id="{D7C5D747-F540-BF4A-A17C-8FE2351D0328}"/>
              </a:ext>
            </a:extLst>
          </p:cNvPr>
          <p:cNvSpPr/>
          <p:nvPr/>
        </p:nvSpPr>
        <p:spPr>
          <a:xfrm>
            <a:off x="279779" y="4429559"/>
            <a:ext cx="1930021" cy="533400"/>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r>
              <a:rPr lang="en-US" sz="2400" dirty="0">
                <a:latin typeface="Arial" panose="020B0604020202020204" pitchFamily="34" charset="0"/>
                <a:cs typeface="Arial" panose="020B0604020202020204" pitchFamily="34" charset="0"/>
              </a:rPr>
              <a:t>B: …</a:t>
            </a:r>
          </a:p>
        </p:txBody>
      </p:sp>
      <p:sp>
        <p:nvSpPr>
          <p:cNvPr id="8" name="Rounded Rectangle 7">
            <a:extLst>
              <a:ext uri="{FF2B5EF4-FFF2-40B4-BE49-F238E27FC236}">
                <a16:creationId xmlns:a16="http://schemas.microsoft.com/office/drawing/2014/main" id="{B820794D-8B0D-4F49-BB17-9BA64410CD9E}"/>
              </a:ext>
            </a:extLst>
          </p:cNvPr>
          <p:cNvSpPr/>
          <p:nvPr/>
        </p:nvSpPr>
        <p:spPr>
          <a:xfrm>
            <a:off x="267269" y="5101686"/>
            <a:ext cx="1942532" cy="533400"/>
          </a:xfrm>
          <a:prstGeom prst="roundRect">
            <a:avLst/>
          </a:prstGeom>
          <a:solidFill>
            <a:schemeClr val="accent2">
              <a:lumMod val="75000"/>
            </a:schemeClr>
          </a:solidFill>
        </p:spPr>
        <p:style>
          <a:lnRef idx="3">
            <a:schemeClr val="lt1"/>
          </a:lnRef>
          <a:fillRef idx="1">
            <a:schemeClr val="accent2"/>
          </a:fillRef>
          <a:effectRef idx="1">
            <a:schemeClr val="accent2"/>
          </a:effectRef>
          <a:fontRef idx="minor">
            <a:schemeClr val="lt1"/>
          </a:fontRef>
        </p:style>
        <p:txBody>
          <a:bodyPr rtlCol="0" anchor="ctr"/>
          <a:lstStyle/>
          <a:p>
            <a:r>
              <a:rPr lang="en-US" sz="2400" dirty="0">
                <a:latin typeface="Arial" panose="020B0604020202020204" pitchFamily="34" charset="0"/>
                <a:cs typeface="Arial" panose="020B0604020202020204" pitchFamily="34" charset="0"/>
              </a:rPr>
              <a:t>A: …</a:t>
            </a:r>
          </a:p>
        </p:txBody>
      </p:sp>
    </p:spTree>
    <p:extLst>
      <p:ext uri="{BB962C8B-B14F-4D97-AF65-F5344CB8AC3E}">
        <p14:creationId xmlns:p14="http://schemas.microsoft.com/office/powerpoint/2010/main" val="207620145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heckerboard(across)">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checkerboard(across)">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checkerboard(across)">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checkerboard(across)">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5" presetClass="entr" presetSubtype="1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checkerboard(across)">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5" presetClass="entr" presetSubtype="10"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checkerboard(across)">
                                      <p:cBhvr>
                                        <p:cTn id="3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5" grpId="0" animBg="1"/>
      <p:bldP spid="6" grpId="0" animBg="1"/>
      <p:bldP spid="7" grpId="0" animBg="1"/>
      <p:bldP spid="8"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97445F4-170A-244E-A7A8-535D29A0578F}"/>
              </a:ext>
            </a:extLst>
          </p:cNvPr>
          <p:cNvSpPr txBox="1"/>
          <p:nvPr/>
        </p:nvSpPr>
        <p:spPr>
          <a:xfrm>
            <a:off x="0" y="0"/>
            <a:ext cx="9144000" cy="5693866"/>
          </a:xfrm>
          <a:prstGeom prst="rect">
            <a:avLst/>
          </a:prstGeom>
          <a:noFill/>
        </p:spPr>
        <p:txBody>
          <a:bodyPr wrap="square" rtlCol="0">
            <a:spAutoFit/>
          </a:bodyPr>
          <a:lstStyle/>
          <a:p>
            <a:pPr algn="just"/>
            <a:r>
              <a:rPr lang="vi-VN" sz="2800" b="1" dirty="0"/>
              <a:t>Suggested answer:</a:t>
            </a:r>
            <a:endParaRPr lang="en-US" sz="2800" dirty="0"/>
          </a:p>
          <a:p>
            <a:pPr algn="just"/>
            <a:r>
              <a:rPr lang="vi-VN" sz="2800" dirty="0"/>
              <a:t>B: Good morning, sir. I’m A, a trainee in ABC company. Can you share me some tips to maintain a computer?</a:t>
            </a:r>
            <a:endParaRPr lang="en-US" sz="2800" dirty="0"/>
          </a:p>
          <a:p>
            <a:pPr algn="just"/>
            <a:r>
              <a:rPr lang="vi-VN" sz="2800" dirty="0"/>
              <a:t>A: Yes, of course. </a:t>
            </a:r>
            <a:endParaRPr lang="en-US" sz="2800" dirty="0"/>
          </a:p>
          <a:p>
            <a:pPr algn="just"/>
            <a:r>
              <a:rPr lang="vi-VN" sz="2800" dirty="0"/>
              <a:t>B: So what components should be maintained?</a:t>
            </a:r>
            <a:endParaRPr lang="en-US" sz="2800" dirty="0"/>
          </a:p>
          <a:p>
            <a:pPr algn="just"/>
            <a:r>
              <a:rPr lang="vi-VN" sz="2800" dirty="0"/>
              <a:t>A: Well, we must maintain most of components such as hard drive, keyboard, mouse, monitor, software, components inside the case, CMOS setup… to make sure that the whole computer runs well.</a:t>
            </a:r>
            <a:endParaRPr lang="en-US" sz="2800" dirty="0"/>
          </a:p>
          <a:p>
            <a:pPr algn="just"/>
            <a:r>
              <a:rPr lang="vi-VN" sz="2800" dirty="0"/>
              <a:t>B: Can you tell me what should be done to maintain the CMOS setup?</a:t>
            </a:r>
            <a:endParaRPr lang="en-US" sz="2800" dirty="0"/>
          </a:p>
          <a:p>
            <a:pPr algn="just"/>
            <a:r>
              <a:rPr lang="vi-VN" sz="2800" dirty="0"/>
              <a:t>A: Remember to keep a backup record of CMOS setup whenever changes are made.</a:t>
            </a:r>
            <a:endParaRPr lang="en-US" sz="2800" dirty="0"/>
          </a:p>
        </p:txBody>
      </p:sp>
    </p:spTree>
    <p:extLst>
      <p:ext uri="{BB962C8B-B14F-4D97-AF65-F5344CB8AC3E}">
        <p14:creationId xmlns:p14="http://schemas.microsoft.com/office/powerpoint/2010/main" val="4349008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97445F4-170A-244E-A7A8-535D29A0578F}"/>
              </a:ext>
            </a:extLst>
          </p:cNvPr>
          <p:cNvSpPr txBox="1"/>
          <p:nvPr/>
        </p:nvSpPr>
        <p:spPr>
          <a:xfrm>
            <a:off x="0" y="-97155"/>
            <a:ext cx="9144000" cy="5493812"/>
          </a:xfrm>
          <a:prstGeom prst="rect">
            <a:avLst/>
          </a:prstGeom>
          <a:noFill/>
        </p:spPr>
        <p:txBody>
          <a:bodyPr wrap="square" rtlCol="0">
            <a:spAutoFit/>
          </a:bodyPr>
          <a:lstStyle/>
          <a:p>
            <a:pPr algn="just"/>
            <a:r>
              <a:rPr lang="vi-VN" sz="2700" dirty="0"/>
              <a:t>B: So what should be done to maintain the software?</a:t>
            </a:r>
            <a:endParaRPr lang="en-US" sz="2700" dirty="0"/>
          </a:p>
          <a:p>
            <a:pPr algn="just"/>
            <a:r>
              <a:rPr lang="vi-VN" sz="2700" dirty="0"/>
              <a:t>A: First, you should make a backup copy of installation CDs as allowed by EULA. Second, regularly run Disk Cleanup to delete unneeded files at least once per month.</a:t>
            </a:r>
            <a:endParaRPr lang="en-US" sz="2700" dirty="0"/>
          </a:p>
          <a:p>
            <a:pPr algn="just"/>
            <a:r>
              <a:rPr lang="vi-VN" sz="2700" dirty="0"/>
              <a:t>B: What maintenance activities </a:t>
            </a:r>
            <a:r>
              <a:rPr lang="en-US" sz="2700" dirty="0">
                <a:latin typeface="Arial" panose="020B0604020202020204" pitchFamily="34" charset="0"/>
                <a:cs typeface="Arial" panose="020B0604020202020204" pitchFamily="34" charset="0"/>
              </a:rPr>
              <a:t>need</a:t>
            </a:r>
            <a:r>
              <a:rPr lang="en-US" sz="2700" dirty="0"/>
              <a:t> </a:t>
            </a:r>
            <a:r>
              <a:rPr lang="vi-VN" sz="2700" dirty="0"/>
              <a:t>to be done monthly?</a:t>
            </a:r>
            <a:endParaRPr lang="en-US" sz="2700" dirty="0"/>
          </a:p>
          <a:p>
            <a:pPr algn="just"/>
            <a:r>
              <a:rPr lang="vi-VN" sz="2700" dirty="0"/>
              <a:t>A: You should defragment the hard drive every month to make your computer operate smoothly. In addition, we need to keep the ke</a:t>
            </a:r>
            <a:r>
              <a:rPr lang="en-US" sz="2700" dirty="0">
                <a:latin typeface="Arial" panose="020B0604020202020204" pitchFamily="34" charset="0"/>
                <a:cs typeface="Arial" panose="020B0604020202020204" pitchFamily="34" charset="0"/>
              </a:rPr>
              <a:t>y</a:t>
            </a:r>
            <a:r>
              <a:rPr lang="vi-VN" sz="2700" dirty="0"/>
              <a:t>board clean and clean the mouse rollers and ball everymonth. It’s also necessary to clean the screen with a soft cloth at least once a month. </a:t>
            </a:r>
            <a:endParaRPr lang="en-US" sz="2700" dirty="0"/>
          </a:p>
          <a:p>
            <a:pPr algn="just"/>
            <a:r>
              <a:rPr lang="vi-VN" sz="2700" dirty="0"/>
              <a:t>B: Well, that’s such useful information. Thank you </a:t>
            </a:r>
            <a:r>
              <a:rPr lang="vi-VN" sz="2700"/>
              <a:t>for sharing </a:t>
            </a:r>
            <a:r>
              <a:rPr lang="vi-VN" sz="2700" dirty="0"/>
              <a:t>with me.</a:t>
            </a:r>
            <a:endParaRPr lang="en-US" sz="2700" dirty="0"/>
          </a:p>
          <a:p>
            <a:pPr algn="just"/>
            <a:r>
              <a:rPr lang="vi-VN" sz="2700" dirty="0"/>
              <a:t>A: You’re welcome.</a:t>
            </a:r>
            <a:endParaRPr lang="en-US" sz="2700" dirty="0"/>
          </a:p>
        </p:txBody>
      </p:sp>
    </p:spTree>
    <p:extLst>
      <p:ext uri="{BB962C8B-B14F-4D97-AF65-F5344CB8AC3E}">
        <p14:creationId xmlns:p14="http://schemas.microsoft.com/office/powerpoint/2010/main" val="146920768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1422400"/>
            <a:ext cx="8382000" cy="1371600"/>
          </a:xfrm>
        </p:spPr>
        <p:txBody>
          <a:bodyPr>
            <a:normAutofit/>
          </a:bodyPr>
          <a:lstStyle/>
          <a:p>
            <a:pPr marL="0" indent="0">
              <a:buNone/>
            </a:pPr>
            <a:endParaRPr lang="en-US" dirty="0"/>
          </a:p>
          <a:p>
            <a:pPr marL="0" indent="0">
              <a:buNone/>
            </a:pPr>
            <a:r>
              <a:rPr lang="en-US" sz="4500" b="1" i="1" dirty="0">
                <a:latin typeface="Arial" panose="020B0604020202020204" pitchFamily="34" charset="0"/>
                <a:cs typeface="Arial" panose="020B0604020202020204" pitchFamily="34" charset="0"/>
              </a:rPr>
              <a:t>	</a:t>
            </a:r>
          </a:p>
        </p:txBody>
      </p:sp>
      <p:sp>
        <p:nvSpPr>
          <p:cNvPr id="4" name="Title 1"/>
          <p:cNvSpPr txBox="1">
            <a:spLocks/>
          </p:cNvSpPr>
          <p:nvPr/>
        </p:nvSpPr>
        <p:spPr>
          <a:xfrm>
            <a:off x="0" y="0"/>
            <a:ext cx="9144000" cy="952500"/>
          </a:xfrm>
          <a:prstGeom prst="rect">
            <a:avLst/>
          </a:prstGeom>
          <a:solidFill>
            <a:schemeClr val="tx1">
              <a:lumMod val="85000"/>
              <a:lumOff val="15000"/>
            </a:schemeClr>
          </a:solidFill>
        </p:spPr>
        <p:style>
          <a:lnRef idx="0">
            <a:schemeClr val="accent2"/>
          </a:lnRef>
          <a:fillRef idx="3">
            <a:schemeClr val="accent2"/>
          </a:fillRef>
          <a:effectRef idx="3">
            <a:schemeClr val="accent2"/>
          </a:effectRef>
          <a:fontRef idx="minor">
            <a:schemeClr val="lt1"/>
          </a:fontRef>
        </p:style>
        <p:txBody>
          <a:bodyPr vert="horz" lIns="91440" tIns="45720" rIns="91440" bIns="45720" rtlCol="0" anchor="ctr">
            <a:normAutofit/>
          </a:bodyPr>
          <a:lstStyle>
            <a:lvl1pPr algn="ctr" defTabSz="9144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vi-VN" b="1" dirty="0"/>
              <a:t>Activity 3B: Free talk</a:t>
            </a:r>
            <a:endParaRPr lang="en-US" dirty="0"/>
          </a:p>
        </p:txBody>
      </p:sp>
      <p:graphicFrame>
        <p:nvGraphicFramePr>
          <p:cNvPr id="9" name="Diagram 8"/>
          <p:cNvGraphicFramePr/>
          <p:nvPr>
            <p:extLst>
              <p:ext uri="{D42A27DB-BD31-4B8C-83A1-F6EECF244321}">
                <p14:modId xmlns:p14="http://schemas.microsoft.com/office/powerpoint/2010/main" val="3823433188"/>
              </p:ext>
            </p:extLst>
          </p:nvPr>
        </p:nvGraphicFramePr>
        <p:xfrm>
          <a:off x="152400" y="1029929"/>
          <a:ext cx="8839200" cy="129417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Rectangle 1">
            <a:extLst>
              <a:ext uri="{FF2B5EF4-FFF2-40B4-BE49-F238E27FC236}">
                <a16:creationId xmlns:a16="http://schemas.microsoft.com/office/drawing/2014/main" id="{46475D10-3E89-614E-907A-4907A148D7B7}"/>
              </a:ext>
            </a:extLst>
          </p:cNvPr>
          <p:cNvSpPr/>
          <p:nvPr/>
        </p:nvSpPr>
        <p:spPr>
          <a:xfrm>
            <a:off x="282017" y="2108200"/>
            <a:ext cx="5105400" cy="3323987"/>
          </a:xfrm>
          <a:prstGeom prst="rect">
            <a:avLst/>
          </a:prstGeom>
        </p:spPr>
        <p:txBody>
          <a:bodyPr wrap="square">
            <a:spAutoFit/>
          </a:bodyPr>
          <a:lstStyle/>
          <a:p>
            <a:pPr marL="457200" indent="-457200">
              <a:buFont typeface="Wingdings" pitchFamily="2" charset="2"/>
              <a:buChar char="v"/>
            </a:pPr>
            <a:r>
              <a:rPr lang="vi-VN" sz="3000" dirty="0">
                <a:latin typeface="Arial" panose="020B0604020202020204" pitchFamily="34" charset="0"/>
                <a:cs typeface="Arial" panose="020B0604020202020204" pitchFamily="34" charset="0"/>
              </a:rPr>
              <a:t>Work individually</a:t>
            </a:r>
            <a:endParaRPr lang="en-US" sz="3000" dirty="0">
              <a:latin typeface="Arial" panose="020B0604020202020204" pitchFamily="34" charset="0"/>
              <a:cs typeface="Arial" panose="020B0604020202020204" pitchFamily="34" charset="0"/>
            </a:endParaRPr>
          </a:p>
          <a:p>
            <a:pPr marL="457200" indent="-457200">
              <a:buFont typeface="Wingdings" pitchFamily="2" charset="2"/>
              <a:buChar char="v"/>
            </a:pPr>
            <a:r>
              <a:rPr lang="vi-VN" sz="3000" dirty="0">
                <a:latin typeface="Arial" panose="020B0604020202020204" pitchFamily="34" charset="0"/>
                <a:cs typeface="Arial" panose="020B0604020202020204" pitchFamily="34" charset="0"/>
              </a:rPr>
              <a:t>Talk about how to maintain a computer based on the suggested questions</a:t>
            </a:r>
            <a:endParaRPr lang="en-US" sz="3000" dirty="0">
              <a:latin typeface="Arial" panose="020B0604020202020204" pitchFamily="34" charset="0"/>
              <a:cs typeface="Arial" panose="020B0604020202020204" pitchFamily="34" charset="0"/>
            </a:endParaRPr>
          </a:p>
          <a:p>
            <a:pPr marL="457200" indent="-457200">
              <a:buFont typeface="Wingdings" pitchFamily="2" charset="2"/>
              <a:buChar char="v"/>
            </a:pPr>
            <a:r>
              <a:rPr lang="vi-VN" sz="3000" dirty="0">
                <a:latin typeface="Arial" panose="020B0604020202020204" pitchFamily="34" charset="0"/>
                <a:cs typeface="Arial" panose="020B0604020202020204" pitchFamily="34" charset="0"/>
              </a:rPr>
              <a:t>Present to the class</a:t>
            </a:r>
            <a:endParaRPr lang="en-US" sz="3000" dirty="0">
              <a:latin typeface="Arial" panose="020B0604020202020204" pitchFamily="34" charset="0"/>
              <a:cs typeface="Arial" panose="020B0604020202020204" pitchFamily="34" charset="0"/>
            </a:endParaRPr>
          </a:p>
          <a:p>
            <a:pPr marL="457200" indent="-457200">
              <a:buFont typeface="Wingdings" pitchFamily="2" charset="2"/>
              <a:buChar char="v"/>
            </a:pPr>
            <a:r>
              <a:rPr lang="en-US" sz="3000" dirty="0">
                <a:latin typeface="Arial" panose="020B0604020202020204" pitchFamily="34" charset="0"/>
                <a:cs typeface="Arial" panose="020B0604020202020204" pitchFamily="34" charset="0"/>
              </a:rPr>
              <a:t>Listen and give comments </a:t>
            </a:r>
          </a:p>
        </p:txBody>
      </p:sp>
      <p:sp>
        <p:nvSpPr>
          <p:cNvPr id="6" name="Rectangle 2">
            <a:extLst>
              <a:ext uri="{FF2B5EF4-FFF2-40B4-BE49-F238E27FC236}">
                <a16:creationId xmlns:a16="http://schemas.microsoft.com/office/drawing/2014/main" id="{83B92FA0-290D-B948-8335-A76CA02073B6}"/>
              </a:ext>
            </a:extLst>
          </p:cNvPr>
          <p:cNvSpPr>
            <a:spLocks noChangeArrowheads="1"/>
          </p:cNvSpPr>
          <p:nvPr/>
        </p:nvSpPr>
        <p:spPr bwMode="auto">
          <a:xfrm>
            <a:off x="2834717" y="3087708"/>
            <a:ext cx="14336321"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pic>
        <p:nvPicPr>
          <p:cNvPr id="1025" name="Picture 1" descr="Kết quả hình ảnh cho let's talk">
            <a:extLst>
              <a:ext uri="{FF2B5EF4-FFF2-40B4-BE49-F238E27FC236}">
                <a16:creationId xmlns:a16="http://schemas.microsoft.com/office/drawing/2014/main" id="{114F1E05-65F5-2947-9E04-C6E5D834A3CC}"/>
              </a:ext>
            </a:extLst>
          </p:cNvPr>
          <p:cNvPicPr>
            <a:picLocks noChangeAspect="1" noChangeArrowheads="1"/>
          </p:cNvPicPr>
          <p:nvPr/>
        </p:nvPicPr>
        <p:blipFill>
          <a:blip r:embed="rId8" r:link="rId9">
            <a:extLst>
              <a:ext uri="{28A0092B-C50C-407E-A947-70E740481C1C}">
                <a14:useLocalDpi xmlns:a14="http://schemas.microsoft.com/office/drawing/2010/main" val="0"/>
              </a:ext>
            </a:extLst>
          </a:blip>
          <a:srcRect/>
          <a:stretch>
            <a:fillRect/>
          </a:stretch>
        </p:blipFill>
        <p:spPr bwMode="auto">
          <a:xfrm>
            <a:off x="5029200" y="2324099"/>
            <a:ext cx="3962400" cy="26669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653725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checkerboard(across)">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2">
                                            <p:txEl>
                                              <p:pRg st="0" end="0"/>
                                            </p:txEl>
                                          </p:spTgt>
                                        </p:tgtEl>
                                        <p:attrNameLst>
                                          <p:attrName>style.visibility</p:attrName>
                                        </p:attrNameLst>
                                      </p:cBhvr>
                                      <p:to>
                                        <p:strVal val="visible"/>
                                      </p:to>
                                    </p:set>
                                    <p:animEffect transition="in" filter="checkerboard(across)">
                                      <p:cBhvr>
                                        <p:cTn id="12" dur="500"/>
                                        <p:tgtEl>
                                          <p:spTgt spid="2">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2">
                                            <p:txEl>
                                              <p:pRg st="1" end="1"/>
                                            </p:txEl>
                                          </p:spTgt>
                                        </p:tgtEl>
                                        <p:attrNameLst>
                                          <p:attrName>style.visibility</p:attrName>
                                        </p:attrNameLst>
                                      </p:cBhvr>
                                      <p:to>
                                        <p:strVal val="visible"/>
                                      </p:to>
                                    </p:set>
                                    <p:animEffect transition="in" filter="checkerboard(across)">
                                      <p:cBhvr>
                                        <p:cTn id="17" dur="500"/>
                                        <p:tgtEl>
                                          <p:spTgt spid="2">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nodeType="clickEffect">
                                  <p:stCondLst>
                                    <p:cond delay="0"/>
                                  </p:stCondLst>
                                  <p:childTnLst>
                                    <p:set>
                                      <p:cBhvr>
                                        <p:cTn id="21" dur="1" fill="hold">
                                          <p:stCondLst>
                                            <p:cond delay="0"/>
                                          </p:stCondLst>
                                        </p:cTn>
                                        <p:tgtEl>
                                          <p:spTgt spid="2">
                                            <p:txEl>
                                              <p:pRg st="2" end="2"/>
                                            </p:txEl>
                                          </p:spTgt>
                                        </p:tgtEl>
                                        <p:attrNameLst>
                                          <p:attrName>style.visibility</p:attrName>
                                        </p:attrNameLst>
                                      </p:cBhvr>
                                      <p:to>
                                        <p:strVal val="visible"/>
                                      </p:to>
                                    </p:set>
                                    <p:animEffect transition="in" filter="checkerboard(across)">
                                      <p:cBhvr>
                                        <p:cTn id="22" dur="500"/>
                                        <p:tgtEl>
                                          <p:spTgt spid="2">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5" presetClass="entr" presetSubtype="10" fill="hold" nodeType="clickEffect">
                                  <p:stCondLst>
                                    <p:cond delay="0"/>
                                  </p:stCondLst>
                                  <p:childTnLst>
                                    <p:set>
                                      <p:cBhvr>
                                        <p:cTn id="26" dur="1" fill="hold">
                                          <p:stCondLst>
                                            <p:cond delay="0"/>
                                          </p:stCondLst>
                                        </p:cTn>
                                        <p:tgtEl>
                                          <p:spTgt spid="2">
                                            <p:txEl>
                                              <p:pRg st="3" end="3"/>
                                            </p:txEl>
                                          </p:spTgt>
                                        </p:tgtEl>
                                        <p:attrNameLst>
                                          <p:attrName>style.visibility</p:attrName>
                                        </p:attrNameLst>
                                      </p:cBhvr>
                                      <p:to>
                                        <p:strVal val="visible"/>
                                      </p:to>
                                    </p:set>
                                    <p:animEffect transition="in" filter="checkerboard(across)">
                                      <p:cBhvr>
                                        <p:cTn id="27" dur="500"/>
                                        <p:tgtEl>
                                          <p:spTgt spid="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 grpId="0">
        <p:bldAsOne/>
      </p:bldGraphic>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B27D2BF-34CF-2C46-84EE-4DDBBC3650B8}"/>
              </a:ext>
            </a:extLst>
          </p:cNvPr>
          <p:cNvSpPr/>
          <p:nvPr/>
        </p:nvSpPr>
        <p:spPr>
          <a:xfrm>
            <a:off x="152400" y="0"/>
            <a:ext cx="8991600" cy="5693866"/>
          </a:xfrm>
          <a:prstGeom prst="rect">
            <a:avLst/>
          </a:prstGeom>
        </p:spPr>
        <p:txBody>
          <a:bodyPr wrap="square">
            <a:spAutoFit/>
          </a:bodyPr>
          <a:lstStyle/>
          <a:p>
            <a:pPr algn="just">
              <a:lnSpc>
                <a:spcPct val="150000"/>
              </a:lnSpc>
            </a:pPr>
            <a:r>
              <a:rPr lang="vi-VN" sz="2600" dirty="0">
                <a:solidFill>
                  <a:srgbClr val="000000"/>
                </a:solidFill>
                <a:ea typeface="Times New Roman" panose="02020603050405020304" pitchFamily="18" charset="0"/>
              </a:rPr>
              <a:t>6. </a:t>
            </a:r>
            <a:r>
              <a:rPr lang="en-US" sz="2600" dirty="0">
                <a:solidFill>
                  <a:srgbClr val="000000"/>
                </a:solidFill>
                <a:latin typeface="Arial" panose="020B0604020202020204" pitchFamily="34" charset="0"/>
                <a:ea typeface="Times New Roman" panose="02020603050405020304" pitchFamily="18" charset="0"/>
              </a:rPr>
              <a:t>a </a:t>
            </a:r>
            <a:r>
              <a:rPr lang="vi-VN" sz="2600" dirty="0">
                <a:solidFill>
                  <a:srgbClr val="000000"/>
                </a:solidFill>
                <a:ea typeface="Times New Roman" panose="02020603050405020304" pitchFamily="18" charset="0"/>
              </a:rPr>
              <a:t>software </a:t>
            </a:r>
            <a:r>
              <a:rPr lang="en-US" sz="2600" dirty="0">
                <a:solidFill>
                  <a:srgbClr val="000000"/>
                </a:solidFill>
                <a:latin typeface="Arial" panose="020B0604020202020204" pitchFamily="34" charset="0"/>
                <a:ea typeface="Times New Roman" panose="02020603050405020304" pitchFamily="18" charset="0"/>
              </a:rPr>
              <a:t>program that enables a specific</a:t>
            </a:r>
            <a:r>
              <a:rPr lang="vi-VN" sz="2600" dirty="0">
                <a:solidFill>
                  <a:srgbClr val="000000"/>
                </a:solidFill>
                <a:ea typeface="Times New Roman" panose="02020603050405020304" pitchFamily="18" charset="0"/>
              </a:rPr>
              <a:t> hardware</a:t>
            </a:r>
            <a:r>
              <a:rPr lang="en-US" sz="2600" dirty="0">
                <a:solidFill>
                  <a:srgbClr val="000000"/>
                </a:solidFill>
                <a:latin typeface="Arial" panose="020B0604020202020204" pitchFamily="34" charset="0"/>
                <a:ea typeface="Times New Roman" panose="02020603050405020304" pitchFamily="18" charset="0"/>
              </a:rPr>
              <a:t> device to work with a computer's</a:t>
            </a:r>
            <a:r>
              <a:rPr lang="vi-VN" sz="2600" dirty="0">
                <a:solidFill>
                  <a:srgbClr val="000000"/>
                </a:solidFill>
                <a:ea typeface="Times New Roman" panose="02020603050405020304" pitchFamily="18" charset="0"/>
              </a:rPr>
              <a:t> operating system</a:t>
            </a:r>
            <a:r>
              <a:rPr lang="en-US" sz="2600" dirty="0">
                <a:solidFill>
                  <a:srgbClr val="000000"/>
                </a:solidFill>
                <a:ea typeface="Times New Roman" panose="02020603050405020304" pitchFamily="18" charset="0"/>
              </a:rPr>
              <a:t> </a:t>
            </a:r>
            <a:endParaRPr lang="en-US" sz="2600" b="1" dirty="0">
              <a:latin typeface="Arial" panose="020B0604020202020204" pitchFamily="34" charset="0"/>
              <a:ea typeface="Times New Roman" panose="02020603050405020304" pitchFamily="18" charset="0"/>
              <a:cs typeface="Arial" panose="020B0604020202020204" pitchFamily="34" charset="0"/>
            </a:endParaRPr>
          </a:p>
          <a:p>
            <a:pPr algn="just">
              <a:lnSpc>
                <a:spcPct val="150000"/>
              </a:lnSpc>
            </a:pPr>
            <a:r>
              <a:rPr lang="vi-VN" sz="2600" dirty="0">
                <a:solidFill>
                  <a:srgbClr val="000000"/>
                </a:solidFill>
                <a:ea typeface="Times New Roman" panose="02020603050405020304" pitchFamily="18" charset="0"/>
              </a:rPr>
              <a:t>7. </a:t>
            </a:r>
            <a:r>
              <a:rPr lang="en-US" sz="2600" dirty="0">
                <a:solidFill>
                  <a:srgbClr val="000000"/>
                </a:solidFill>
                <a:latin typeface="Arial" panose="020B0604020202020204" pitchFamily="34" charset="0"/>
                <a:ea typeface="Times New Roman" panose="02020603050405020304" pitchFamily="18" charset="0"/>
              </a:rPr>
              <a:t>a device that allows images to be shown on a computer screen </a:t>
            </a:r>
            <a:endParaRPr lang="en-US" sz="2600" b="1" dirty="0">
              <a:latin typeface="Arial" panose="020B0604020202020204" pitchFamily="34" charset="0"/>
              <a:ea typeface="Times New Roman" panose="02020603050405020304" pitchFamily="18" charset="0"/>
              <a:cs typeface="Arial" panose="020B0604020202020204" pitchFamily="34" charset="0"/>
            </a:endParaRPr>
          </a:p>
          <a:p>
            <a:pPr algn="just">
              <a:lnSpc>
                <a:spcPct val="150000"/>
              </a:lnSpc>
            </a:pPr>
            <a:r>
              <a:rPr lang="vi-VN" sz="2600" dirty="0">
                <a:solidFill>
                  <a:srgbClr val="333333"/>
                </a:solidFill>
                <a:ea typeface="Times New Roman" panose="02020603050405020304" pitchFamily="18" charset="0"/>
              </a:rPr>
              <a:t>8. </a:t>
            </a:r>
            <a:r>
              <a:rPr lang="en-US" sz="2600" dirty="0">
                <a:solidFill>
                  <a:srgbClr val="000000"/>
                </a:solidFill>
                <a:latin typeface="Arial" panose="020B0604020202020204" pitchFamily="34" charset="0"/>
                <a:ea typeface="Times New Roman" panose="02020603050405020304" pitchFamily="18" charset="0"/>
              </a:rPr>
              <a:t>an adjective that describes a standard setting or configuration </a:t>
            </a:r>
            <a:endParaRPr lang="en-US" sz="2600" b="1" dirty="0">
              <a:latin typeface="Arial" panose="020B0604020202020204" pitchFamily="34" charset="0"/>
              <a:ea typeface="Times New Roman" panose="02020603050405020304" pitchFamily="18" charset="0"/>
              <a:cs typeface="Arial" panose="020B0604020202020204" pitchFamily="34" charset="0"/>
            </a:endParaRPr>
          </a:p>
          <a:p>
            <a:pPr algn="just">
              <a:lnSpc>
                <a:spcPct val="150000"/>
              </a:lnSpc>
            </a:pPr>
            <a:r>
              <a:rPr lang="vi-VN" sz="2600" dirty="0">
                <a:solidFill>
                  <a:srgbClr val="000000"/>
                </a:solidFill>
                <a:ea typeface="Times New Roman" panose="02020603050405020304" pitchFamily="18" charset="0"/>
              </a:rPr>
              <a:t>9. </a:t>
            </a:r>
            <a:r>
              <a:rPr lang="en-US" sz="2600" dirty="0">
                <a:solidFill>
                  <a:srgbClr val="000000"/>
                </a:solidFill>
                <a:latin typeface="Arial" panose="020B0604020202020204" pitchFamily="34" charset="0"/>
                <a:ea typeface="Times New Roman" panose="02020603050405020304" pitchFamily="18" charset="0"/>
              </a:rPr>
              <a:t>t</a:t>
            </a:r>
            <a:r>
              <a:rPr lang="vi-VN" sz="2600" dirty="0">
                <a:solidFill>
                  <a:srgbClr val="000000"/>
                </a:solidFill>
                <a:ea typeface="Times New Roman" panose="02020603050405020304" pitchFamily="18" charset="0"/>
              </a:rPr>
              <a:t>o fasten or join one thing to another</a:t>
            </a:r>
            <a:r>
              <a:rPr lang="en-US" sz="2600" dirty="0">
                <a:solidFill>
                  <a:srgbClr val="000000"/>
                </a:solidFill>
                <a:ea typeface="Times New Roman" panose="02020603050405020304" pitchFamily="18" charset="0"/>
              </a:rPr>
              <a:t> </a:t>
            </a:r>
            <a:endParaRPr lang="en-US" sz="2600" b="1" dirty="0">
              <a:latin typeface="Arial" panose="020B0604020202020204" pitchFamily="34" charset="0"/>
              <a:ea typeface="Times New Roman" panose="02020603050405020304" pitchFamily="18" charset="0"/>
              <a:cs typeface="Arial" panose="020B0604020202020204" pitchFamily="34" charset="0"/>
            </a:endParaRPr>
          </a:p>
          <a:p>
            <a:pPr algn="just"/>
            <a:r>
              <a:rPr lang="vi-VN" sz="2600" dirty="0">
                <a:solidFill>
                  <a:srgbClr val="000000"/>
                </a:solidFill>
                <a:ea typeface="Times New Roman" panose="02020603050405020304" pitchFamily="18" charset="0"/>
              </a:rPr>
              <a:t>10. </a:t>
            </a:r>
            <a:r>
              <a:rPr lang="en-US" sz="2600" dirty="0">
                <a:solidFill>
                  <a:srgbClr val="000000"/>
                </a:solidFill>
                <a:latin typeface="Arial" panose="020B0604020202020204" pitchFamily="34" charset="0"/>
                <a:ea typeface="Times New Roman" panose="02020603050405020304" pitchFamily="18" charset="0"/>
              </a:rPr>
              <a:t>t</a:t>
            </a:r>
            <a:r>
              <a:rPr lang="vi-VN" sz="2600" dirty="0">
                <a:solidFill>
                  <a:srgbClr val="000000"/>
                </a:solidFill>
                <a:ea typeface="Times New Roman" panose="02020603050405020304" pitchFamily="18" charset="0"/>
              </a:rPr>
              <a:t>o </a:t>
            </a:r>
            <a:r>
              <a:rPr lang="en-US" sz="2600" dirty="0">
                <a:solidFill>
                  <a:srgbClr val="000000"/>
                </a:solidFill>
                <a:latin typeface="Arial" panose="020B0604020202020204" pitchFamily="34" charset="0"/>
                <a:ea typeface="Times New Roman" panose="02020603050405020304" pitchFamily="18" charset="0"/>
              </a:rPr>
              <a:t>switch the</a:t>
            </a:r>
            <a:r>
              <a:rPr lang="vi-VN" sz="2600" dirty="0">
                <a:solidFill>
                  <a:srgbClr val="000000"/>
                </a:solidFill>
                <a:ea typeface="Times New Roman" panose="02020603050405020304" pitchFamily="18" charset="0"/>
              </a:rPr>
              <a:t> computer</a:t>
            </a:r>
            <a:r>
              <a:rPr lang="en-US" sz="2600" dirty="0">
                <a:solidFill>
                  <a:srgbClr val="000000"/>
                </a:solidFill>
                <a:latin typeface="Arial" panose="020B0604020202020204" pitchFamily="34" charset="0"/>
                <a:ea typeface="Times New Roman" panose="02020603050405020304" pitchFamily="18" charset="0"/>
              </a:rPr>
              <a:t> off and then start it again immediately </a:t>
            </a:r>
            <a:endParaRPr lang="en-US" sz="2600" b="1" dirty="0"/>
          </a:p>
        </p:txBody>
      </p:sp>
      <p:sp>
        <p:nvSpPr>
          <p:cNvPr id="5" name="Rounded Rectangle 4">
            <a:extLst>
              <a:ext uri="{FF2B5EF4-FFF2-40B4-BE49-F238E27FC236}">
                <a16:creationId xmlns:a16="http://schemas.microsoft.com/office/drawing/2014/main" id="{C5B4BA1C-A0A2-F046-939F-48B73B0FAD46}"/>
              </a:ext>
            </a:extLst>
          </p:cNvPr>
          <p:cNvSpPr/>
          <p:nvPr/>
        </p:nvSpPr>
        <p:spPr>
          <a:xfrm>
            <a:off x="1447800" y="1333500"/>
            <a:ext cx="2476500" cy="3810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400" b="1" dirty="0">
                <a:solidFill>
                  <a:srgbClr val="000000"/>
                </a:solidFill>
                <a:latin typeface="Arial" panose="020B0604020202020204" pitchFamily="34" charset="0"/>
                <a:ea typeface="Times New Roman" panose="02020603050405020304" pitchFamily="18" charset="0"/>
                <a:cs typeface="Arial" panose="020B0604020202020204" pitchFamily="34" charset="0"/>
              </a:rPr>
              <a:t>device driver</a:t>
            </a:r>
            <a:endParaRPr lang="en-US" sz="2400" b="1" dirty="0">
              <a:latin typeface="Arial" panose="020B0604020202020204" pitchFamily="34" charset="0"/>
              <a:ea typeface="Times New Roman" panose="02020603050405020304" pitchFamily="18" charset="0"/>
              <a:cs typeface="Arial" panose="020B0604020202020204" pitchFamily="34" charset="0"/>
            </a:endParaRPr>
          </a:p>
        </p:txBody>
      </p:sp>
      <p:sp>
        <p:nvSpPr>
          <p:cNvPr id="6" name="Rounded Rectangle 5">
            <a:extLst>
              <a:ext uri="{FF2B5EF4-FFF2-40B4-BE49-F238E27FC236}">
                <a16:creationId xmlns:a16="http://schemas.microsoft.com/office/drawing/2014/main" id="{84C0CB03-7A43-2748-AF86-3B51BCDACE31}"/>
              </a:ext>
            </a:extLst>
          </p:cNvPr>
          <p:cNvSpPr/>
          <p:nvPr/>
        </p:nvSpPr>
        <p:spPr>
          <a:xfrm>
            <a:off x="1512619" y="2478303"/>
            <a:ext cx="2144981" cy="3810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400" b="1" dirty="0">
                <a:solidFill>
                  <a:srgbClr val="000000"/>
                </a:solidFill>
                <a:latin typeface="Arial" panose="020B0604020202020204" pitchFamily="34" charset="0"/>
                <a:ea typeface="Times New Roman" panose="02020603050405020304" pitchFamily="18" charset="0"/>
                <a:cs typeface="Arial" panose="020B0604020202020204" pitchFamily="34" charset="0"/>
              </a:rPr>
              <a:t>video card</a:t>
            </a:r>
            <a:endParaRPr lang="en-US" sz="2400" b="1" dirty="0">
              <a:latin typeface="Arial" panose="020B0604020202020204" pitchFamily="34" charset="0"/>
              <a:ea typeface="Times New Roman" panose="02020603050405020304" pitchFamily="18" charset="0"/>
              <a:cs typeface="Arial" panose="020B0604020202020204" pitchFamily="34" charset="0"/>
            </a:endParaRPr>
          </a:p>
        </p:txBody>
      </p:sp>
      <p:sp>
        <p:nvSpPr>
          <p:cNvPr id="7" name="Rounded Rectangle 6">
            <a:extLst>
              <a:ext uri="{FF2B5EF4-FFF2-40B4-BE49-F238E27FC236}">
                <a16:creationId xmlns:a16="http://schemas.microsoft.com/office/drawing/2014/main" id="{99477E13-B6A6-C34F-9BE3-5F239B41CD3E}"/>
              </a:ext>
            </a:extLst>
          </p:cNvPr>
          <p:cNvSpPr/>
          <p:nvPr/>
        </p:nvSpPr>
        <p:spPr>
          <a:xfrm>
            <a:off x="2354778" y="3732298"/>
            <a:ext cx="1569522" cy="3810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400" b="1" dirty="0">
                <a:solidFill>
                  <a:srgbClr val="000000"/>
                </a:solidFill>
                <a:latin typeface="Arial" panose="020B0604020202020204" pitchFamily="34" charset="0"/>
                <a:ea typeface="Times New Roman" panose="02020603050405020304" pitchFamily="18" charset="0"/>
                <a:cs typeface="Arial" panose="020B0604020202020204" pitchFamily="34" charset="0"/>
              </a:rPr>
              <a:t>default</a:t>
            </a:r>
            <a:endParaRPr lang="en-US" sz="2400" b="1" dirty="0">
              <a:latin typeface="Arial" panose="020B0604020202020204" pitchFamily="34" charset="0"/>
              <a:ea typeface="Times New Roman" panose="02020603050405020304" pitchFamily="18" charset="0"/>
              <a:cs typeface="Arial" panose="020B0604020202020204" pitchFamily="34" charset="0"/>
            </a:endParaRPr>
          </a:p>
        </p:txBody>
      </p:sp>
      <p:sp>
        <p:nvSpPr>
          <p:cNvPr id="8" name="Rounded Rectangle 7">
            <a:extLst>
              <a:ext uri="{FF2B5EF4-FFF2-40B4-BE49-F238E27FC236}">
                <a16:creationId xmlns:a16="http://schemas.microsoft.com/office/drawing/2014/main" id="{80BA2326-9058-004D-9AF9-731EF2087C0D}"/>
              </a:ext>
            </a:extLst>
          </p:cNvPr>
          <p:cNvSpPr/>
          <p:nvPr/>
        </p:nvSpPr>
        <p:spPr>
          <a:xfrm>
            <a:off x="6019800" y="4305300"/>
            <a:ext cx="1569522" cy="3810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400" b="1" dirty="0">
                <a:solidFill>
                  <a:srgbClr val="000000"/>
                </a:solidFill>
                <a:latin typeface="Arial" panose="020B0604020202020204" pitchFamily="34" charset="0"/>
                <a:ea typeface="Times New Roman" panose="02020603050405020304" pitchFamily="18" charset="0"/>
                <a:cs typeface="Arial" panose="020B0604020202020204" pitchFamily="34" charset="0"/>
              </a:rPr>
              <a:t>attach</a:t>
            </a:r>
            <a:endParaRPr lang="en-US" sz="2400" b="1" dirty="0">
              <a:latin typeface="Arial" panose="020B0604020202020204" pitchFamily="34" charset="0"/>
              <a:ea typeface="Times New Roman" panose="02020603050405020304" pitchFamily="18" charset="0"/>
              <a:cs typeface="Arial" panose="020B0604020202020204" pitchFamily="34" charset="0"/>
            </a:endParaRPr>
          </a:p>
        </p:txBody>
      </p:sp>
      <p:sp>
        <p:nvSpPr>
          <p:cNvPr id="9" name="Rounded Rectangle 8">
            <a:extLst>
              <a:ext uri="{FF2B5EF4-FFF2-40B4-BE49-F238E27FC236}">
                <a16:creationId xmlns:a16="http://schemas.microsoft.com/office/drawing/2014/main" id="{4B809B70-A172-1940-8908-1D3A21F8A81F}"/>
              </a:ext>
            </a:extLst>
          </p:cNvPr>
          <p:cNvSpPr/>
          <p:nvPr/>
        </p:nvSpPr>
        <p:spPr>
          <a:xfrm>
            <a:off x="2209800" y="5219700"/>
            <a:ext cx="1569522" cy="3810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400" b="1" dirty="0">
                <a:solidFill>
                  <a:srgbClr val="000000"/>
                </a:solidFill>
                <a:latin typeface="Arial" panose="020B0604020202020204" pitchFamily="34" charset="0"/>
                <a:ea typeface="Times New Roman" panose="02020603050405020304" pitchFamily="18" charset="0"/>
              </a:rPr>
              <a:t>reboot</a:t>
            </a:r>
            <a:endParaRPr lang="en-US" sz="2400" b="1" dirty="0">
              <a:latin typeface="Arial" panose="020B0604020202020204" pitchFamily="34" charset="0"/>
              <a:ea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4166107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heckerboard(across)">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checkerboard(across)">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checkerboard(across)">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checkerboard(across)">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5" presetClass="entr" presetSubtype="1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checkerboard(across)">
                                      <p:cBhvr>
                                        <p:cTn id="2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1104900"/>
            <a:ext cx="8382000" cy="1371600"/>
          </a:xfrm>
        </p:spPr>
        <p:txBody>
          <a:bodyPr>
            <a:normAutofit/>
          </a:bodyPr>
          <a:lstStyle/>
          <a:p>
            <a:pPr marL="0" indent="0">
              <a:buNone/>
            </a:pPr>
            <a:endParaRPr lang="en-US" dirty="0"/>
          </a:p>
          <a:p>
            <a:pPr marL="0" indent="0">
              <a:buNone/>
            </a:pPr>
            <a:r>
              <a:rPr lang="en-US" sz="4500" b="1" i="1" dirty="0">
                <a:latin typeface="Arial" panose="020B0604020202020204" pitchFamily="34" charset="0"/>
                <a:cs typeface="Arial" panose="020B0604020202020204" pitchFamily="34" charset="0"/>
              </a:rPr>
              <a:t>	</a:t>
            </a:r>
          </a:p>
        </p:txBody>
      </p:sp>
      <p:graphicFrame>
        <p:nvGraphicFramePr>
          <p:cNvPr id="9" name="Diagram 8"/>
          <p:cNvGraphicFramePr/>
          <p:nvPr>
            <p:extLst>
              <p:ext uri="{D42A27DB-BD31-4B8C-83A1-F6EECF244321}">
                <p14:modId xmlns:p14="http://schemas.microsoft.com/office/powerpoint/2010/main" val="3269637305"/>
              </p:ext>
            </p:extLst>
          </p:nvPr>
        </p:nvGraphicFramePr>
        <p:xfrm>
          <a:off x="152400" y="1029929"/>
          <a:ext cx="8839200" cy="129417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Rectangle 1">
            <a:extLst>
              <a:ext uri="{FF2B5EF4-FFF2-40B4-BE49-F238E27FC236}">
                <a16:creationId xmlns:a16="http://schemas.microsoft.com/office/drawing/2014/main" id="{46475D10-3E89-614E-907A-4907A148D7B7}"/>
              </a:ext>
            </a:extLst>
          </p:cNvPr>
          <p:cNvSpPr/>
          <p:nvPr/>
        </p:nvSpPr>
        <p:spPr>
          <a:xfrm>
            <a:off x="0" y="1181100"/>
            <a:ext cx="9144000" cy="4031873"/>
          </a:xfrm>
          <a:prstGeom prst="rect">
            <a:avLst/>
          </a:prstGeom>
        </p:spPr>
        <p:txBody>
          <a:bodyPr wrap="square">
            <a:spAutoFit/>
          </a:bodyPr>
          <a:lstStyle/>
          <a:p>
            <a:r>
              <a:rPr lang="vi-VN" sz="3200" b="1" dirty="0"/>
              <a:t>Suggested questions:</a:t>
            </a:r>
            <a:endParaRPr lang="en-US" sz="3200" dirty="0"/>
          </a:p>
          <a:p>
            <a:r>
              <a:rPr lang="vi-VN" sz="3200" i="1" dirty="0"/>
              <a:t>1. What computer components are maintained?</a:t>
            </a:r>
            <a:endParaRPr lang="en-US" sz="3200" i="1" dirty="0"/>
          </a:p>
          <a:p>
            <a:r>
              <a:rPr lang="vi-VN" sz="3200" i="1" dirty="0"/>
              <a:t>2. How often is each component maintained?</a:t>
            </a:r>
            <a:endParaRPr lang="en-US" sz="3200" i="1" dirty="0"/>
          </a:p>
          <a:p>
            <a:r>
              <a:rPr lang="vi-VN" sz="3200" i="1" dirty="0"/>
              <a:t>3. What activities are done in each component’s maintenance?</a:t>
            </a:r>
            <a:endParaRPr lang="en-US" sz="3200" i="1" dirty="0"/>
          </a:p>
          <a:p>
            <a:r>
              <a:rPr lang="vi-VN" sz="3200" i="1" dirty="0"/>
              <a:t>4. What is the most important </a:t>
            </a:r>
            <a:r>
              <a:rPr lang="en-US" sz="3200" i="1" dirty="0">
                <a:latin typeface="Arial" panose="020B0604020202020204" pitchFamily="34" charset="0"/>
                <a:cs typeface="Arial" panose="020B0604020202020204" pitchFamily="34" charset="0"/>
              </a:rPr>
              <a:t>activity</a:t>
            </a:r>
            <a:r>
              <a:rPr lang="vi-VN" sz="3200" i="1" dirty="0"/>
              <a:t> in</a:t>
            </a:r>
            <a:r>
              <a:rPr lang="en-US" sz="3200" i="1" dirty="0"/>
              <a:t> </a:t>
            </a:r>
            <a:r>
              <a:rPr lang="en-US" sz="3200" i="1" dirty="0">
                <a:latin typeface="Arial" panose="020B0604020202020204" pitchFamily="34" charset="0"/>
                <a:cs typeface="Arial" panose="020B0604020202020204" pitchFamily="34" charset="0"/>
              </a:rPr>
              <a:t>computer</a:t>
            </a:r>
            <a:r>
              <a:rPr lang="vi-VN" sz="3200" i="1" dirty="0"/>
              <a:t> maintenance</a:t>
            </a:r>
            <a:r>
              <a:rPr lang="en-US" sz="3200" i="1" dirty="0"/>
              <a:t>?</a:t>
            </a:r>
          </a:p>
          <a:p>
            <a:r>
              <a:rPr lang="vi-VN" sz="3200" i="1" dirty="0"/>
              <a:t>5. Why is the maintenance necessary?</a:t>
            </a:r>
            <a:endParaRPr lang="en-US" sz="3200" i="1" dirty="0"/>
          </a:p>
        </p:txBody>
      </p:sp>
      <p:sp>
        <p:nvSpPr>
          <p:cNvPr id="6" name="Title 1">
            <a:extLst>
              <a:ext uri="{FF2B5EF4-FFF2-40B4-BE49-F238E27FC236}">
                <a16:creationId xmlns:a16="http://schemas.microsoft.com/office/drawing/2014/main" id="{308DAF64-6BDC-5442-BB12-EF6D7B432EA1}"/>
              </a:ext>
            </a:extLst>
          </p:cNvPr>
          <p:cNvSpPr txBox="1">
            <a:spLocks/>
          </p:cNvSpPr>
          <p:nvPr/>
        </p:nvSpPr>
        <p:spPr>
          <a:xfrm>
            <a:off x="0" y="-1"/>
            <a:ext cx="9144000" cy="1029929"/>
          </a:xfrm>
          <a:prstGeom prst="rect">
            <a:avLst/>
          </a:prstGeom>
          <a:solidFill>
            <a:schemeClr val="tx1">
              <a:lumMod val="85000"/>
              <a:lumOff val="15000"/>
            </a:schemeClr>
          </a:solidFill>
        </p:spPr>
        <p:style>
          <a:lnRef idx="0">
            <a:schemeClr val="accent2"/>
          </a:lnRef>
          <a:fillRef idx="3">
            <a:schemeClr val="accent2"/>
          </a:fillRef>
          <a:effectRef idx="3">
            <a:schemeClr val="accent2"/>
          </a:effectRef>
          <a:fontRef idx="minor">
            <a:schemeClr val="lt1"/>
          </a:fontRef>
        </p:style>
        <p:txBody>
          <a:bodyPr vert="horz" lIns="91440" tIns="45720" rIns="91440" bIns="45720" rtlCol="0" anchor="ctr">
            <a:normAutofit/>
          </a:bodyPr>
          <a:lstStyle>
            <a:lvl1pPr algn="ctr" defTabSz="9144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vi-VN" b="1" dirty="0"/>
              <a:t>Activity 3B: Free talk</a:t>
            </a:r>
            <a:endParaRPr lang="en-US" dirty="0"/>
          </a:p>
        </p:txBody>
      </p:sp>
    </p:spTree>
    <p:extLst>
      <p:ext uri="{BB962C8B-B14F-4D97-AF65-F5344CB8AC3E}">
        <p14:creationId xmlns:p14="http://schemas.microsoft.com/office/powerpoint/2010/main" val="58494205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checkerboard(across)">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checkerboard(across)">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checkerboard(across)">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checkerboard(across)">
                                      <p:cBhvr>
                                        <p:cTn id="22" dur="500"/>
                                        <p:tgtEl>
                                          <p:spTgt spid="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5" presetClass="entr" presetSubtype="10" fill="hold"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Effect transition="in" filter="checkerboard(across)">
                                      <p:cBhvr>
                                        <p:cTn id="27" dur="500"/>
                                        <p:tgtEl>
                                          <p:spTgt spid="2">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5" presetClass="entr" presetSubtype="10" fill="hold" nodeType="clickEffect">
                                  <p:stCondLst>
                                    <p:cond delay="0"/>
                                  </p:stCondLst>
                                  <p:childTnLst>
                                    <p:set>
                                      <p:cBhvr>
                                        <p:cTn id="31" dur="1" fill="hold">
                                          <p:stCondLst>
                                            <p:cond delay="0"/>
                                          </p:stCondLst>
                                        </p:cTn>
                                        <p:tgtEl>
                                          <p:spTgt spid="2">
                                            <p:txEl>
                                              <p:pRg st="5" end="5"/>
                                            </p:txEl>
                                          </p:spTgt>
                                        </p:tgtEl>
                                        <p:attrNameLst>
                                          <p:attrName>style.visibility</p:attrName>
                                        </p:attrNameLst>
                                      </p:cBhvr>
                                      <p:to>
                                        <p:strVal val="visible"/>
                                      </p:to>
                                    </p:set>
                                    <p:animEffect transition="in" filter="checkerboard(across)">
                                      <p:cBhvr>
                                        <p:cTn id="32" dur="500"/>
                                        <p:tgtEl>
                                          <p:spTgt spid="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63BEA8C-C4B9-CC43-ADDF-3BDFEF73244E}"/>
              </a:ext>
            </a:extLst>
          </p:cNvPr>
          <p:cNvSpPr txBox="1"/>
          <p:nvPr/>
        </p:nvSpPr>
        <p:spPr>
          <a:xfrm>
            <a:off x="0" y="114300"/>
            <a:ext cx="9144000" cy="5940088"/>
          </a:xfrm>
          <a:prstGeom prst="rect">
            <a:avLst/>
          </a:prstGeom>
          <a:noFill/>
        </p:spPr>
        <p:txBody>
          <a:bodyPr wrap="square" rtlCol="0">
            <a:spAutoFit/>
          </a:bodyPr>
          <a:lstStyle/>
          <a:p>
            <a:pPr algn="ctr"/>
            <a:r>
              <a:rPr lang="en-US" sz="1900" b="1" u="sng" dirty="0"/>
              <a:t>Outline</a:t>
            </a:r>
          </a:p>
          <a:p>
            <a:pPr algn="just"/>
            <a:r>
              <a:rPr lang="en-US" sz="1900" b="1" dirty="0"/>
              <a:t>Opening</a:t>
            </a:r>
            <a:r>
              <a:rPr lang="en-US" sz="1900" dirty="0"/>
              <a:t>: Computer maintenance is very important for keeping your computer running smoothly.</a:t>
            </a:r>
          </a:p>
          <a:p>
            <a:pPr algn="just"/>
            <a:r>
              <a:rPr lang="en-US" sz="1900" b="1" dirty="0"/>
              <a:t>Components</a:t>
            </a:r>
            <a:r>
              <a:rPr lang="en-US" sz="1900" dirty="0"/>
              <a:t>: internal components such as power supply, fan, heat sink, motherboard, hard drive,… and external components like mouse, keyboard, monitor, …Maintaining software is also necessary.</a:t>
            </a:r>
          </a:p>
          <a:p>
            <a:pPr algn="just"/>
            <a:r>
              <a:rPr lang="en-US" sz="1900" b="1" dirty="0"/>
              <a:t>Activities</a:t>
            </a:r>
            <a:r>
              <a:rPr lang="en-US" sz="1900" dirty="0"/>
              <a:t>:</a:t>
            </a:r>
          </a:p>
          <a:p>
            <a:pPr marL="285750" indent="-285750" algn="just">
              <a:buFontTx/>
              <a:buChar char="-"/>
            </a:pPr>
            <a:r>
              <a:rPr lang="en-US" sz="1900" dirty="0"/>
              <a:t>Internal components: use a compressed air to blow the dust out of the case or use a vacuum or a dry cloth to clean vents, power supply, hard drive, motherboard, heat sink and fan. To keep your computer running cool, you should clean the inside parts of your computer every 6 to 12 months.</a:t>
            </a:r>
          </a:p>
          <a:p>
            <a:pPr marL="285750" indent="-285750" algn="just">
              <a:buFontTx/>
              <a:buChar char="-"/>
            </a:pPr>
            <a:r>
              <a:rPr lang="en-US" sz="1900" dirty="0"/>
              <a:t>External components: use a damp cloth to clean your monitor screen and remove dust/skin flakes from your keyboard and mouse. Remember to always keep the monitor, keyboard and mouse clean and away from liquids.</a:t>
            </a:r>
          </a:p>
          <a:p>
            <a:pPr marL="285750" indent="-285750" algn="just">
              <a:buFontTx/>
              <a:buChar char="-"/>
            </a:pPr>
            <a:r>
              <a:rPr lang="en-US" sz="1900" dirty="0"/>
              <a:t>Software: always have your firewall running, regularly run antivirus and spyware scan, update the operating system periodically, frequently remove unnecessary programs, defragment the hard drive and run disk cleanup to delete unneeded files,…</a:t>
            </a:r>
          </a:p>
          <a:p>
            <a:pPr algn="just"/>
            <a:r>
              <a:rPr lang="en-US" sz="1900" b="1" dirty="0"/>
              <a:t>Why =&gt; Important: </a:t>
            </a:r>
            <a:r>
              <a:rPr lang="en-US" sz="1900" dirty="0"/>
              <a:t>by keeping your computer in great shape with maintenance, it can extend the life of your computer.</a:t>
            </a:r>
          </a:p>
          <a:p>
            <a:pPr algn="just"/>
            <a:endParaRPr lang="en-US" sz="1900" dirty="0"/>
          </a:p>
        </p:txBody>
      </p:sp>
    </p:spTree>
    <p:extLst>
      <p:ext uri="{BB962C8B-B14F-4D97-AF65-F5344CB8AC3E}">
        <p14:creationId xmlns:p14="http://schemas.microsoft.com/office/powerpoint/2010/main" val="337093838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pic>
        <p:nvPicPr>
          <p:cNvPr id="35" name="Picture 2">
            <a:extLst>
              <a:ext uri="{FF2B5EF4-FFF2-40B4-BE49-F238E27FC236}">
                <a16:creationId xmlns:a16="http://schemas.microsoft.com/office/drawing/2014/main" id="{B1981535-B5AA-4E0C-ACE5-925CC19B20F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extLst>
              <a:ext uri="{28A0092B-C50C-407E-A947-70E740481C1C}">
                <a14:useLocalDpi xmlns:a14="http://schemas.microsoft.com/office/drawing/2010/main" val="0"/>
              </a:ext>
            </a:extLst>
          </a:blip>
          <a:srcRect/>
          <a:stretch>
            <a:fillRect/>
          </a:stretch>
        </p:blipFill>
        <p:spPr bwMode="auto">
          <a:xfrm>
            <a:off x="0" y="0"/>
            <a:ext cx="9144002" cy="5715000"/>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36">
            <a:extLst>
              <a:ext uri="{FF2B5EF4-FFF2-40B4-BE49-F238E27FC236}">
                <a16:creationId xmlns:a16="http://schemas.microsoft.com/office/drawing/2014/main" id="{BF97D060-AA7E-4411-BA62-28BD1EBD55D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9144000" cy="5715000"/>
          </a:xfrm>
          <a:prstGeom prst="rect">
            <a:avLst/>
          </a:prstGeom>
        </p:spPr>
      </p:pic>
      <p:sp>
        <p:nvSpPr>
          <p:cNvPr id="39" name="Freeform: Shape 38">
            <a:extLst>
              <a:ext uri="{FF2B5EF4-FFF2-40B4-BE49-F238E27FC236}">
                <a16:creationId xmlns:a16="http://schemas.microsoft.com/office/drawing/2014/main" id="{DDDE267B-E820-4910-868D-BA40CFB936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0100" y="-7935"/>
            <a:ext cx="7543800" cy="5722934"/>
          </a:xfrm>
          <a:custGeom>
            <a:avLst/>
            <a:gdLst>
              <a:gd name="connsiteX0" fmla="*/ 1263465 w 10058400"/>
              <a:gd name="connsiteY0" fmla="*/ 0 h 6867522"/>
              <a:gd name="connsiteX1" fmla="*/ 8794935 w 10058400"/>
              <a:gd name="connsiteY1" fmla="*/ 0 h 6867522"/>
              <a:gd name="connsiteX2" fmla="*/ 8909975 w 10058400"/>
              <a:gd name="connsiteY2" fmla="*/ 132807 h 6867522"/>
              <a:gd name="connsiteX3" fmla="*/ 10058400 w 10058400"/>
              <a:gd name="connsiteY3" fmla="*/ 3331845 h 6867522"/>
              <a:gd name="connsiteX4" fmla="*/ 8751905 w 10058400"/>
              <a:gd name="connsiteY4" fmla="*/ 6713366 h 6867522"/>
              <a:gd name="connsiteX5" fmla="*/ 8604930 w 10058400"/>
              <a:gd name="connsiteY5" fmla="*/ 6867522 h 6867522"/>
              <a:gd name="connsiteX6" fmla="*/ 1453470 w 10058400"/>
              <a:gd name="connsiteY6" fmla="*/ 6867522 h 6867522"/>
              <a:gd name="connsiteX7" fmla="*/ 1306495 w 10058400"/>
              <a:gd name="connsiteY7" fmla="*/ 6713366 h 6867522"/>
              <a:gd name="connsiteX8" fmla="*/ 0 w 10058400"/>
              <a:gd name="connsiteY8" fmla="*/ 3331845 h 6867522"/>
              <a:gd name="connsiteX9" fmla="*/ 1148425 w 10058400"/>
              <a:gd name="connsiteY9" fmla="*/ 132807 h 686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058400" h="6867522">
                <a:moveTo>
                  <a:pt x="1263465" y="0"/>
                </a:moveTo>
                <a:lnTo>
                  <a:pt x="8794935" y="0"/>
                </a:lnTo>
                <a:lnTo>
                  <a:pt x="8909975" y="132807"/>
                </a:lnTo>
                <a:cubicBezTo>
                  <a:pt x="9627420" y="1002149"/>
                  <a:pt x="10058400" y="2116667"/>
                  <a:pt x="10058400" y="3331845"/>
                </a:cubicBezTo>
                <a:cubicBezTo>
                  <a:pt x="10058400" y="4633822"/>
                  <a:pt x="9563653" y="5820244"/>
                  <a:pt x="8751905" y="6713366"/>
                </a:cubicBezTo>
                <a:lnTo>
                  <a:pt x="8604930" y="6867522"/>
                </a:lnTo>
                <a:lnTo>
                  <a:pt x="1453470" y="6867522"/>
                </a:lnTo>
                <a:lnTo>
                  <a:pt x="1306495" y="6713366"/>
                </a:lnTo>
                <a:cubicBezTo>
                  <a:pt x="494747" y="5820244"/>
                  <a:pt x="0" y="4633822"/>
                  <a:pt x="0" y="3331845"/>
                </a:cubicBezTo>
                <a:cubicBezTo>
                  <a:pt x="0" y="2116667"/>
                  <a:pt x="430980" y="1002149"/>
                  <a:pt x="1148425" y="132807"/>
                </a:cubicBezTo>
                <a:close/>
              </a:path>
            </a:pathLst>
          </a:custGeom>
          <a:solidFill>
            <a:srgbClr val="FFFFFF"/>
          </a:solidFill>
          <a:ln>
            <a:noFill/>
          </a:ln>
          <a:scene3d>
            <a:camera prst="orthographicFront"/>
            <a:lightRig rig="threePt" dir="t">
              <a:rot lat="0" lon="0" rev="2700000"/>
            </a:lightRig>
          </a:scene3d>
          <a:sp3d contourW="6350">
            <a:bevelT h="38100"/>
            <a:contourClr>
              <a:srgbClr val="C0C0C0"/>
            </a:contourClr>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41" name="Picture 40">
            <a:extLst>
              <a:ext uri="{FF2B5EF4-FFF2-40B4-BE49-F238E27FC236}">
                <a16:creationId xmlns:a16="http://schemas.microsoft.com/office/drawing/2014/main" id="{FF3E25D7-C2F8-445D-AA42-C1163028DA6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9144000" cy="5715000"/>
          </a:xfrm>
          <a:prstGeom prst="rect">
            <a:avLst/>
          </a:prstGeom>
        </p:spPr>
      </p:pic>
      <p:pic>
        <p:nvPicPr>
          <p:cNvPr id="30" name="Content Placeholder 3">
            <a:extLst>
              <a:ext uri="{FF2B5EF4-FFF2-40B4-BE49-F238E27FC236}">
                <a16:creationId xmlns:a16="http://schemas.microsoft.com/office/drawing/2014/main" id="{B4517257-1FBD-0842-BCCD-E82FBBBD858D}"/>
              </a:ext>
            </a:extLst>
          </p:cNvPr>
          <p:cNvPicPr>
            <a:picLocks noGrp="1" noChangeAspect="1"/>
          </p:cNvPicPr>
          <p:nvPr>
            <p:ph idx="1"/>
          </p:nvPr>
        </p:nvPicPr>
        <p:blipFill>
          <a:blip r:embed="rId4"/>
          <a:stretch>
            <a:fillRect/>
          </a:stretch>
        </p:blipFill>
        <p:spPr>
          <a:xfrm>
            <a:off x="1791929" y="1291485"/>
            <a:ext cx="5560141" cy="3124092"/>
          </a:xfrm>
          <a:prstGeom prst="rect">
            <a:avLst/>
          </a:prstGeom>
        </p:spPr>
      </p:pic>
    </p:spTree>
    <p:extLst>
      <p:ext uri="{BB962C8B-B14F-4D97-AF65-F5344CB8AC3E}">
        <p14:creationId xmlns:p14="http://schemas.microsoft.com/office/powerpoint/2010/main" val="237542362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pic>
        <p:nvPicPr>
          <p:cNvPr id="23" name="Picture 2">
            <a:extLst>
              <a:ext uri="{FF2B5EF4-FFF2-40B4-BE49-F238E27FC236}">
                <a16:creationId xmlns:a16="http://schemas.microsoft.com/office/drawing/2014/main" id="{25496B42-CC46-4183-B481-887CD3E8C72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extLst>
              <a:ext uri="{28A0092B-C50C-407E-A947-70E740481C1C}">
                <a14:useLocalDpi xmlns:a14="http://schemas.microsoft.com/office/drawing/2010/main" val="0"/>
              </a:ext>
            </a:extLst>
          </a:blip>
          <a:srcRect/>
          <a:stretch>
            <a:fillRect/>
          </a:stretch>
        </p:blipFill>
        <p:spPr bwMode="auto">
          <a:xfrm>
            <a:off x="0" y="0"/>
            <a:ext cx="9144002" cy="571500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a:extLst>
              <a:ext uri="{FF2B5EF4-FFF2-40B4-BE49-F238E27FC236}">
                <a16:creationId xmlns:a16="http://schemas.microsoft.com/office/drawing/2014/main" id="{E2758CE0-F916-4DCE-88D1-71430BE441B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9144000" cy="5715000"/>
          </a:xfrm>
          <a:prstGeom prst="rect">
            <a:avLst/>
          </a:prstGeom>
        </p:spPr>
      </p:pic>
      <p:sp useBgFill="1">
        <p:nvSpPr>
          <p:cNvPr id="27" name="Rectangle 26">
            <a:extLst>
              <a:ext uri="{FF2B5EF4-FFF2-40B4-BE49-F238E27FC236}">
                <a16:creationId xmlns:a16="http://schemas.microsoft.com/office/drawing/2014/main" id="{7E2BA2D5-46A3-46C0-98C9-A072D543B3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715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a:extLst>
              <a:ext uri="{FF2B5EF4-FFF2-40B4-BE49-F238E27FC236}">
                <a16:creationId xmlns:a16="http://schemas.microsoft.com/office/drawing/2014/main" id="{3573895B-DA42-4260-AE1E-182BA412328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9144000" cy="5715000"/>
          </a:xfrm>
          <a:prstGeom prst="rect">
            <a:avLst/>
          </a:prstGeom>
        </p:spPr>
      </p:pic>
      <p:pic>
        <p:nvPicPr>
          <p:cNvPr id="6" name="Content Placeholder 5">
            <a:extLst>
              <a:ext uri="{FF2B5EF4-FFF2-40B4-BE49-F238E27FC236}">
                <a16:creationId xmlns:a16="http://schemas.microsoft.com/office/drawing/2014/main" id="{E09469B3-AE6B-594D-8864-D8EC2274C5B8}"/>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267117" y="114300"/>
            <a:ext cx="5981283" cy="5410200"/>
          </a:xfrm>
          <a:prstGeom prst="roundRect">
            <a:avLst>
              <a:gd name="adj" fmla="val 5301"/>
            </a:avLst>
          </a:prstGeom>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pic>
      <p:sp>
        <p:nvSpPr>
          <p:cNvPr id="7" name="Title 1">
            <a:extLst>
              <a:ext uri="{FF2B5EF4-FFF2-40B4-BE49-F238E27FC236}">
                <a16:creationId xmlns:a16="http://schemas.microsoft.com/office/drawing/2014/main" id="{93449F96-B7A9-8F49-8B6F-82D879E0B3E3}"/>
              </a:ext>
            </a:extLst>
          </p:cNvPr>
          <p:cNvSpPr txBox="1">
            <a:spLocks/>
          </p:cNvSpPr>
          <p:nvPr/>
        </p:nvSpPr>
        <p:spPr>
          <a:xfrm>
            <a:off x="6324600" y="1333500"/>
            <a:ext cx="2736638" cy="2209800"/>
          </a:xfrm>
          <a:prstGeom prst="rect">
            <a:avLst/>
          </a:prstGeom>
        </p:spPr>
        <p:style>
          <a:lnRef idx="0">
            <a:schemeClr val="accent2"/>
          </a:lnRef>
          <a:fillRef idx="3">
            <a:schemeClr val="accent2"/>
          </a:fillRef>
          <a:effectRef idx="3">
            <a:schemeClr val="accent2"/>
          </a:effectRef>
          <a:fontRef idx="minor">
            <a:schemeClr val="lt1"/>
          </a:fontRef>
        </p:style>
        <p:txBody>
          <a:bodyPr vert="horz" lIns="91440" tIns="45720" rIns="91440" bIns="45720" rtlCol="0" anchor="b">
            <a:normAutofit fontScale="92500"/>
          </a:bodyPr>
          <a:lstStyle>
            <a:lvl1pPr algn="ctr" defTabSz="9144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nSpc>
                <a:spcPct val="90000"/>
              </a:lnSpc>
              <a:spcAft>
                <a:spcPts val="600"/>
              </a:spcAft>
            </a:pPr>
            <a:r>
              <a:rPr lang="en-US" b="1" cap="all" dirty="0">
                <a:ln w="18415" cmpd="sng">
                  <a:solidFill>
                    <a:srgbClr val="FFFFFF"/>
                  </a:solidFill>
                  <a:prstDash val="solid"/>
                </a:ln>
                <a:solidFill>
                  <a:schemeClr val="tx1"/>
                </a:solidFill>
                <a:latin typeface="+mj-lt"/>
                <a:ea typeface="+mj-ea"/>
                <a:cs typeface="+mj-cs"/>
              </a:rPr>
              <a:t>Warm-up: Word-play (Key)</a:t>
            </a:r>
          </a:p>
        </p:txBody>
      </p:sp>
    </p:spTree>
    <p:extLst>
      <p:ext uri="{BB962C8B-B14F-4D97-AF65-F5344CB8AC3E}">
        <p14:creationId xmlns:p14="http://schemas.microsoft.com/office/powerpoint/2010/main" val="41835368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a:xfrm>
            <a:off x="4267200" y="1828800"/>
            <a:ext cx="4852416" cy="3771900"/>
          </a:xfrm>
        </p:spPr>
        <p:txBody>
          <a:bodyPr>
            <a:normAutofit/>
          </a:bodyPr>
          <a:lstStyle/>
          <a:p>
            <a:endParaRPr lang="en-US" dirty="0">
              <a:latin typeface="Arial" panose="020B0604020202020204" pitchFamily="34" charset="0"/>
              <a:cs typeface="Arial" panose="020B0604020202020204" pitchFamily="34" charset="0"/>
            </a:endParaRPr>
          </a:p>
          <a:p>
            <a:pPr>
              <a:buNone/>
            </a:pPr>
            <a:endParaRPr lang="en-US" b="1" i="1" dirty="0"/>
          </a:p>
          <a:p>
            <a:endParaRPr lang="en-US" b="1" i="1" dirty="0">
              <a:latin typeface="Arial" panose="020B0604020202020204" pitchFamily="34" charset="0"/>
              <a:cs typeface="Arial" panose="020B0604020202020204" pitchFamily="34" charset="0"/>
            </a:endParaRPr>
          </a:p>
          <a:p>
            <a:pPr marL="0" indent="0">
              <a:buNone/>
            </a:pPr>
            <a:endParaRPr lang="en-US" dirty="0"/>
          </a:p>
        </p:txBody>
      </p:sp>
      <p:sp>
        <p:nvSpPr>
          <p:cNvPr id="4" name="Title 1"/>
          <p:cNvSpPr txBox="1">
            <a:spLocks/>
          </p:cNvSpPr>
          <p:nvPr/>
        </p:nvSpPr>
        <p:spPr>
          <a:xfrm>
            <a:off x="0" y="0"/>
            <a:ext cx="9144000" cy="852326"/>
          </a:xfrm>
          <a:prstGeom prst="rect">
            <a:avLst/>
          </a:prstGeom>
          <a:solidFill>
            <a:schemeClr val="tx1">
              <a:lumMod val="85000"/>
              <a:lumOff val="15000"/>
            </a:schemeClr>
          </a:solidFill>
        </p:spPr>
        <p:style>
          <a:lnRef idx="0">
            <a:schemeClr val="accent2"/>
          </a:lnRef>
          <a:fillRef idx="3">
            <a:schemeClr val="accent2"/>
          </a:fillRef>
          <a:effectRef idx="3">
            <a:schemeClr val="accent2"/>
          </a:effectRef>
          <a:fontRef idx="minor">
            <a:schemeClr val="lt1"/>
          </a:fontRef>
        </p:style>
        <p:txBody>
          <a:bodyPr vert="horz" lIns="91440" tIns="45720" rIns="91440" bIns="45720" rtlCol="0" anchor="ctr">
            <a:normAutofit/>
          </a:bodyPr>
          <a:lstStyle>
            <a:lvl1pPr algn="ctr" defTabSz="9144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panose="020B0604020202020204" pitchFamily="34" charset="0"/>
                <a:cs typeface="Arial" panose="020B0604020202020204" pitchFamily="34" charset="0"/>
              </a:rPr>
              <a:t>Activity 1A: Matching</a:t>
            </a:r>
          </a:p>
        </p:txBody>
      </p:sp>
      <p:graphicFrame>
        <p:nvGraphicFramePr>
          <p:cNvPr id="7" name="Diagram 6"/>
          <p:cNvGraphicFramePr/>
          <p:nvPr>
            <p:extLst>
              <p:ext uri="{D42A27DB-BD31-4B8C-83A1-F6EECF244321}">
                <p14:modId xmlns:p14="http://schemas.microsoft.com/office/powerpoint/2010/main" val="2764276617"/>
              </p:ext>
            </p:extLst>
          </p:nvPr>
        </p:nvGraphicFramePr>
        <p:xfrm>
          <a:off x="24384" y="876300"/>
          <a:ext cx="9195816" cy="1600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Rectangle 5">
            <a:extLst>
              <a:ext uri="{FF2B5EF4-FFF2-40B4-BE49-F238E27FC236}">
                <a16:creationId xmlns:a16="http://schemas.microsoft.com/office/drawing/2014/main" id="{65709AEE-0E93-BB47-8F00-D7DF2112144D}"/>
              </a:ext>
            </a:extLst>
          </p:cNvPr>
          <p:cNvSpPr/>
          <p:nvPr/>
        </p:nvSpPr>
        <p:spPr>
          <a:xfrm>
            <a:off x="139390" y="2361010"/>
            <a:ext cx="4560626" cy="3108543"/>
          </a:xfrm>
          <a:prstGeom prst="rect">
            <a:avLst/>
          </a:prstGeom>
        </p:spPr>
        <p:txBody>
          <a:bodyPr wrap="square">
            <a:spAutoFit/>
          </a:bodyPr>
          <a:lstStyle/>
          <a:p>
            <a:pPr marL="457200" indent="-457200" algn="just">
              <a:buFont typeface="Wingdings" pitchFamily="2" charset="2"/>
              <a:buChar char="v"/>
            </a:pPr>
            <a:r>
              <a:rPr lang="vi-VN" sz="2800" dirty="0">
                <a:latin typeface="Arial" panose="020B0604020202020204" pitchFamily="34" charset="0"/>
                <a:cs typeface="Arial" panose="020B0604020202020204" pitchFamily="34" charset="0"/>
              </a:rPr>
              <a:t>Work in groups of four</a:t>
            </a:r>
            <a:endParaRPr lang="en-US" sz="2800" dirty="0">
              <a:latin typeface="Arial" panose="020B0604020202020204" pitchFamily="34" charset="0"/>
              <a:cs typeface="Arial" panose="020B0604020202020204" pitchFamily="34" charset="0"/>
            </a:endParaRPr>
          </a:p>
          <a:p>
            <a:pPr marL="457200" indent="-457200" algn="just">
              <a:buFont typeface="Wingdings" pitchFamily="2" charset="2"/>
              <a:buChar char="v"/>
            </a:pPr>
            <a:r>
              <a:rPr lang="vi-VN" sz="2800" dirty="0">
                <a:latin typeface="Arial" panose="020B0604020202020204" pitchFamily="34" charset="0"/>
                <a:cs typeface="Arial" panose="020B0604020202020204" pitchFamily="34" charset="0"/>
              </a:rPr>
              <a:t>Discuss and match the verbs (1-10) with the phrases (a-j)</a:t>
            </a:r>
            <a:endParaRPr lang="en-US" sz="2800" dirty="0">
              <a:latin typeface="Arial" panose="020B0604020202020204" pitchFamily="34" charset="0"/>
              <a:cs typeface="Arial" panose="020B0604020202020204" pitchFamily="34" charset="0"/>
            </a:endParaRPr>
          </a:p>
          <a:p>
            <a:pPr marL="457200" indent="-457200" algn="just">
              <a:buFont typeface="Wingdings" pitchFamily="2" charset="2"/>
              <a:buChar char="v"/>
            </a:pPr>
            <a:r>
              <a:rPr lang="vi-VN" sz="2800" dirty="0">
                <a:latin typeface="Arial" panose="020B0604020202020204" pitchFamily="34" charset="0"/>
                <a:cs typeface="Arial" panose="020B0604020202020204" pitchFamily="34" charset="0"/>
              </a:rPr>
              <a:t>Present to the class</a:t>
            </a:r>
            <a:endParaRPr lang="en-US" sz="2800" dirty="0">
              <a:latin typeface="Arial" panose="020B0604020202020204" pitchFamily="34" charset="0"/>
              <a:cs typeface="Arial" panose="020B0604020202020204" pitchFamily="34" charset="0"/>
            </a:endParaRPr>
          </a:p>
          <a:p>
            <a:pPr marL="457200" indent="-457200" algn="just">
              <a:buFont typeface="Wingdings" pitchFamily="2" charset="2"/>
              <a:buChar char="v"/>
            </a:pPr>
            <a:r>
              <a:rPr lang="en-US" sz="2800" dirty="0">
                <a:latin typeface="Arial" panose="020B0604020202020204" pitchFamily="34" charset="0"/>
                <a:cs typeface="Arial" panose="020B0604020202020204" pitchFamily="34" charset="0"/>
              </a:rPr>
              <a:t>Listen and give comments</a:t>
            </a:r>
          </a:p>
        </p:txBody>
      </p:sp>
      <p:sp>
        <p:nvSpPr>
          <p:cNvPr id="5" name="Rectangle 2">
            <a:extLst>
              <a:ext uri="{FF2B5EF4-FFF2-40B4-BE49-F238E27FC236}">
                <a16:creationId xmlns:a16="http://schemas.microsoft.com/office/drawing/2014/main" id="{A40518D1-2EBC-874A-9FDA-859A1819B80E}"/>
              </a:ext>
            </a:extLst>
          </p:cNvPr>
          <p:cNvSpPr>
            <a:spLocks noChangeArrowheads="1"/>
          </p:cNvSpPr>
          <p:nvPr/>
        </p:nvSpPr>
        <p:spPr bwMode="auto">
          <a:xfrm>
            <a:off x="5828723" y="2476500"/>
            <a:ext cx="11881058"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11" name="TextBox 10">
            <a:extLst>
              <a:ext uri="{FF2B5EF4-FFF2-40B4-BE49-F238E27FC236}">
                <a16:creationId xmlns:a16="http://schemas.microsoft.com/office/drawing/2014/main" id="{CA1D7ED5-FA3C-D049-B76D-99B3AE3E67A4}"/>
              </a:ext>
            </a:extLst>
          </p:cNvPr>
          <p:cNvSpPr txBox="1"/>
          <p:nvPr/>
        </p:nvSpPr>
        <p:spPr>
          <a:xfrm>
            <a:off x="5118410" y="2843561"/>
            <a:ext cx="184731" cy="369332"/>
          </a:xfrm>
          <a:prstGeom prst="rect">
            <a:avLst/>
          </a:prstGeom>
          <a:noFill/>
        </p:spPr>
        <p:txBody>
          <a:bodyPr wrap="none" rtlCol="0">
            <a:spAutoFit/>
          </a:bodyPr>
          <a:lstStyle/>
          <a:p>
            <a:endParaRPr lang="en-US" dirty="0"/>
          </a:p>
        </p:txBody>
      </p:sp>
      <p:sp>
        <p:nvSpPr>
          <p:cNvPr id="13" name="TextBox 12">
            <a:extLst>
              <a:ext uri="{FF2B5EF4-FFF2-40B4-BE49-F238E27FC236}">
                <a16:creationId xmlns:a16="http://schemas.microsoft.com/office/drawing/2014/main" id="{E12A896A-4A86-4041-BC85-055846D837D7}"/>
              </a:ext>
            </a:extLst>
          </p:cNvPr>
          <p:cNvSpPr txBox="1"/>
          <p:nvPr/>
        </p:nvSpPr>
        <p:spPr>
          <a:xfrm>
            <a:off x="2821858" y="4493342"/>
            <a:ext cx="184731" cy="369332"/>
          </a:xfrm>
          <a:prstGeom prst="rect">
            <a:avLst/>
          </a:prstGeom>
          <a:noFill/>
          <a:ln>
            <a:solidFill>
              <a:schemeClr val="tx2">
                <a:lumMod val="20000"/>
                <a:lumOff val="80000"/>
              </a:schemeClr>
            </a:solidFill>
          </a:ln>
        </p:spPr>
        <p:txBody>
          <a:bodyPr wrap="none" rtlCol="0">
            <a:spAutoFit/>
          </a:bodyPr>
          <a:lstStyle/>
          <a:p>
            <a:endParaRPr lang="en-US"/>
          </a:p>
        </p:txBody>
      </p:sp>
      <p:pic>
        <p:nvPicPr>
          <p:cNvPr id="9" name="Picture 8">
            <a:extLst>
              <a:ext uri="{FF2B5EF4-FFF2-40B4-BE49-F238E27FC236}">
                <a16:creationId xmlns:a16="http://schemas.microsoft.com/office/drawing/2014/main" id="{1A28492C-C9CE-BE4A-8267-22EDA36E881F}"/>
              </a:ext>
            </a:extLst>
          </p:cNvPr>
          <p:cNvPicPr>
            <a:picLocks noChangeAspect="1"/>
          </p:cNvPicPr>
          <p:nvPr/>
        </p:nvPicPr>
        <p:blipFill>
          <a:blip r:embed="rId7"/>
          <a:stretch>
            <a:fillRect/>
          </a:stretch>
        </p:blipFill>
        <p:spPr>
          <a:xfrm>
            <a:off x="4815022" y="1981200"/>
            <a:ext cx="4304594" cy="3619500"/>
          </a:xfrm>
          <a:prstGeom prst="rect">
            <a:avLst/>
          </a:prstGeom>
        </p:spPr>
      </p:pic>
    </p:spTree>
    <p:extLst>
      <p:ext uri="{BB962C8B-B14F-4D97-AF65-F5344CB8AC3E}">
        <p14:creationId xmlns:p14="http://schemas.microsoft.com/office/powerpoint/2010/main" val="144941663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dissolve">
                                      <p:cBhvr>
                                        <p:cTn id="11" dur="5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5" presetClass="entr" presetSubtype="10" fill="hold" nodeType="clickEffect">
                                  <p:stCondLst>
                                    <p:cond delay="0"/>
                                  </p:stCondLst>
                                  <p:childTnLst>
                                    <p:set>
                                      <p:cBhvr>
                                        <p:cTn id="15" dur="1" fill="hold">
                                          <p:stCondLst>
                                            <p:cond delay="0"/>
                                          </p:stCondLst>
                                        </p:cTn>
                                        <p:tgtEl>
                                          <p:spTgt spid="6">
                                            <p:txEl>
                                              <p:pRg st="0" end="0"/>
                                            </p:txEl>
                                          </p:spTgt>
                                        </p:tgtEl>
                                        <p:attrNameLst>
                                          <p:attrName>style.visibility</p:attrName>
                                        </p:attrNameLst>
                                      </p:cBhvr>
                                      <p:to>
                                        <p:strVal val="visible"/>
                                      </p:to>
                                    </p:set>
                                    <p:animEffect transition="in" filter="checkerboard(across)">
                                      <p:cBhvr>
                                        <p:cTn id="16" dur="500"/>
                                        <p:tgtEl>
                                          <p:spTgt spid="6">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 presetClass="entr" presetSubtype="10" fill="hold" nodeType="clickEffect">
                                  <p:stCondLst>
                                    <p:cond delay="0"/>
                                  </p:stCondLst>
                                  <p:childTnLst>
                                    <p:set>
                                      <p:cBhvr>
                                        <p:cTn id="20" dur="1" fill="hold">
                                          <p:stCondLst>
                                            <p:cond delay="0"/>
                                          </p:stCondLst>
                                        </p:cTn>
                                        <p:tgtEl>
                                          <p:spTgt spid="6">
                                            <p:txEl>
                                              <p:pRg st="1" end="1"/>
                                            </p:txEl>
                                          </p:spTgt>
                                        </p:tgtEl>
                                        <p:attrNameLst>
                                          <p:attrName>style.visibility</p:attrName>
                                        </p:attrNameLst>
                                      </p:cBhvr>
                                      <p:to>
                                        <p:strVal val="visible"/>
                                      </p:to>
                                    </p:set>
                                    <p:animEffect transition="in" filter="checkerboard(across)">
                                      <p:cBhvr>
                                        <p:cTn id="21" dur="500"/>
                                        <p:tgtEl>
                                          <p:spTgt spid="6">
                                            <p:txEl>
                                              <p:pRg st="1" end="1"/>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5" presetClass="entr" presetSubtype="10" fill="hold" nodeType="clickEffect">
                                  <p:stCondLst>
                                    <p:cond delay="0"/>
                                  </p:stCondLst>
                                  <p:childTnLst>
                                    <p:set>
                                      <p:cBhvr>
                                        <p:cTn id="25" dur="1" fill="hold">
                                          <p:stCondLst>
                                            <p:cond delay="0"/>
                                          </p:stCondLst>
                                        </p:cTn>
                                        <p:tgtEl>
                                          <p:spTgt spid="6">
                                            <p:txEl>
                                              <p:pRg st="2" end="2"/>
                                            </p:txEl>
                                          </p:spTgt>
                                        </p:tgtEl>
                                        <p:attrNameLst>
                                          <p:attrName>style.visibility</p:attrName>
                                        </p:attrNameLst>
                                      </p:cBhvr>
                                      <p:to>
                                        <p:strVal val="visible"/>
                                      </p:to>
                                    </p:set>
                                    <p:animEffect transition="in" filter="checkerboard(across)">
                                      <p:cBhvr>
                                        <p:cTn id="26" dur="500"/>
                                        <p:tgtEl>
                                          <p:spTgt spid="6">
                                            <p:txEl>
                                              <p:pRg st="2" end="2"/>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5" presetClass="entr" presetSubtype="10" fill="hold" nodeType="clickEffect">
                                  <p:stCondLst>
                                    <p:cond delay="0"/>
                                  </p:stCondLst>
                                  <p:childTnLst>
                                    <p:set>
                                      <p:cBhvr>
                                        <p:cTn id="30" dur="1" fill="hold">
                                          <p:stCondLst>
                                            <p:cond delay="0"/>
                                          </p:stCondLst>
                                        </p:cTn>
                                        <p:tgtEl>
                                          <p:spTgt spid="6">
                                            <p:txEl>
                                              <p:pRg st="3" end="3"/>
                                            </p:txEl>
                                          </p:spTgt>
                                        </p:tgtEl>
                                        <p:attrNameLst>
                                          <p:attrName>style.visibility</p:attrName>
                                        </p:attrNameLst>
                                      </p:cBhvr>
                                      <p:to>
                                        <p:strVal val="visible"/>
                                      </p:to>
                                    </p:set>
                                    <p:animEffect transition="in" filter="checkerboard(across)">
                                      <p:cBhvr>
                                        <p:cTn id="31" dur="500"/>
                                        <p:tgtEl>
                                          <p:spTgt spid="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Graphic spid="7" grpId="0">
        <p:bldAsOne/>
      </p:bldGraphic>
    </p:bldLst>
  </p:timing>
</p:sld>
</file>

<file path=ppt/theme/theme1.xml><?xml version="1.0" encoding="utf-8"?>
<a:theme xmlns:a="http://schemas.openxmlformats.org/drawingml/2006/main" name="Droplet">
  <a:themeElements>
    <a:clrScheme name="Droplet">
      <a:dk1>
        <a:sysClr val="windowText" lastClr="000000"/>
      </a:dk1>
      <a:lt1>
        <a:sysClr val="window" lastClr="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130000"/>
                <a:satMod val="150000"/>
                <a:lumMod val="112000"/>
              </a:schemeClr>
            </a:gs>
            <a:gs pos="100000">
              <a:schemeClr val="phClr">
                <a:shade val="92000"/>
                <a:satMod val="140000"/>
                <a:lumMod val="110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A633B6A3-9E7F-4C10-9C98-2517A313436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1818</TotalTime>
  <Words>3291</Words>
  <Application>Microsoft Macintosh PowerPoint</Application>
  <PresentationFormat>On-screen Show (16:10)</PresentationFormat>
  <Paragraphs>330</Paragraphs>
  <Slides>72</Slides>
  <Notes>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72</vt:i4>
      </vt:variant>
    </vt:vector>
  </HeadingPairs>
  <TitlesOfParts>
    <vt:vector size="79" baseType="lpstr">
      <vt:lpstr>Arial</vt:lpstr>
      <vt:lpstr>Britannic Bold</vt:lpstr>
      <vt:lpstr>Calibri</vt:lpstr>
      <vt:lpstr>Times New Roman</vt:lpstr>
      <vt:lpstr>Tw Cen MT</vt:lpstr>
      <vt:lpstr>Wingdings</vt:lpstr>
      <vt:lpstr>Droplet</vt:lpstr>
      <vt:lpstr>PowerPoint Presentation</vt:lpstr>
      <vt:lpstr>PowerPoint Presentation</vt:lpstr>
      <vt:lpstr> </vt:lpstr>
      <vt:lpstr>PowerPoint Presentation</vt:lpstr>
      <vt:lpstr>Warm-up: Word-play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1. Steps to install an SSD in your desktop </vt:lpstr>
      <vt:lpstr>2. Steps in installing an operating system </vt:lpstr>
      <vt:lpstr>3. Steps in reinstalling an operating system</vt:lpstr>
      <vt:lpstr>Suggested answer:</vt:lpstr>
      <vt:lpstr>1. Steps to install an SSD in your desktop</vt:lpstr>
      <vt:lpstr>2. Steps in installing an operating system </vt:lpstr>
      <vt:lpstr>3. Steps in reinstalling an operating system </vt:lpstr>
      <vt:lpstr>PowerPoint Presentation</vt:lpstr>
      <vt:lpstr>Suggested answer: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vt:lpstr>
      <vt:lpstr>PowerPoint Presentation</vt:lpstr>
      <vt:lpstr>Game - Bankruptcy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Lan Phuong</dc:creator>
  <cp:lastModifiedBy>Lan Phuong</cp:lastModifiedBy>
  <cp:revision>53</cp:revision>
  <dcterms:created xsi:type="dcterms:W3CDTF">2019-12-23T03:19:34Z</dcterms:created>
  <dcterms:modified xsi:type="dcterms:W3CDTF">2021-02-03T14:17:20Z</dcterms:modified>
</cp:coreProperties>
</file>